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84"/>
  </p:handoutMasterIdLst>
  <p:sldIdLst>
    <p:sldId id="256" r:id="rId3"/>
    <p:sldId id="323" r:id="rId4"/>
    <p:sldId id="260" r:id="rId5"/>
    <p:sldId id="261" r:id="rId6"/>
    <p:sldId id="262" r:id="rId7"/>
    <p:sldId id="263" r:id="rId8"/>
    <p:sldId id="264" r:id="rId9"/>
    <p:sldId id="265" r:id="rId10"/>
    <p:sldId id="266" r:id="rId11"/>
    <p:sldId id="267" r:id="rId12"/>
    <p:sldId id="270" r:id="rId13"/>
    <p:sldId id="271" r:id="rId14"/>
    <p:sldId id="272" r:id="rId15"/>
    <p:sldId id="273" r:id="rId16"/>
    <p:sldId id="274" r:id="rId17"/>
    <p:sldId id="275" r:id="rId18"/>
    <p:sldId id="276" r:id="rId19"/>
    <p:sldId id="277" r:id="rId20"/>
    <p:sldId id="325" r:id="rId21"/>
    <p:sldId id="327" r:id="rId22"/>
    <p:sldId id="279" r:id="rId23"/>
    <p:sldId id="326" r:id="rId24"/>
    <p:sldId id="280" r:id="rId25"/>
    <p:sldId id="283" r:id="rId26"/>
    <p:sldId id="284" r:id="rId27"/>
    <p:sldId id="285" r:id="rId28"/>
    <p:sldId id="286" r:id="rId29"/>
    <p:sldId id="287" r:id="rId30"/>
    <p:sldId id="288" r:id="rId31"/>
    <p:sldId id="289" r:id="rId32"/>
    <p:sldId id="290" r:id="rId33"/>
    <p:sldId id="291" r:id="rId34"/>
    <p:sldId id="292" r:id="rId35"/>
    <p:sldId id="293"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91" r:id="rId80"/>
    <p:sldId id="392" r:id="rId81"/>
    <p:sldId id="393" r:id="rId82"/>
    <p:sldId id="394"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592"/>
    <a:srgbClr val="FA76D7"/>
    <a:srgbClr val="C9A093"/>
    <a:srgbClr val="003374"/>
    <a:srgbClr val="173A8D"/>
    <a:srgbClr val="129481"/>
    <a:srgbClr val="0F2741"/>
    <a:srgbClr val="001736"/>
    <a:srgbClr val="F1F1F1"/>
    <a:srgbClr val="3A58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812" autoAdjust="0"/>
  </p:normalViewPr>
  <p:slideViewPr>
    <p:cSldViewPr snapToGrid="0">
      <p:cViewPr varScale="1">
        <p:scale>
          <a:sx n="58" d="100"/>
          <a:sy n="58" d="100"/>
        </p:scale>
        <p:origin x="1428" y="36"/>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A6DFC-7300-494D-BE5F-1FD66A024936}"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ru-RU"/>
        </a:p>
      </dgm:t>
    </dgm:pt>
    <dgm:pt modelId="{E8C97345-2C57-4FE7-ABCC-60DAE2AF5BF6}">
      <dgm:prSet custT="1"/>
      <dgm:spPr/>
      <dgm:t>
        <a:bodyPr/>
        <a:lstStyle/>
        <a:p>
          <a:pPr algn="ctr"/>
          <a:r>
            <a:rPr lang="ru-RU" sz="1500" b="1" dirty="0" smtClean="0">
              <a:solidFill>
                <a:srgbClr val="FF0000"/>
              </a:solidFill>
              <a:latin typeface="Arial" pitchFamily="34" charset="0"/>
              <a:cs typeface="Arial" pitchFamily="34" charset="0"/>
            </a:rPr>
            <a:t>Структурная часть</a:t>
          </a:r>
          <a:endParaRPr lang="ru-RU" sz="1500" dirty="0">
            <a:latin typeface="Arial" pitchFamily="34" charset="0"/>
            <a:cs typeface="Arial" pitchFamily="34" charset="0"/>
          </a:endParaRPr>
        </a:p>
      </dgm:t>
    </dgm:pt>
    <dgm:pt modelId="{B1EE4483-A1E9-4226-BB0B-25E7F98FB9C9}" type="parTrans" cxnId="{D9AEFA0F-A16A-463B-96CD-D8D901CE238D}">
      <dgm:prSet/>
      <dgm:spPr/>
      <dgm:t>
        <a:bodyPr/>
        <a:lstStyle/>
        <a:p>
          <a:endParaRPr lang="ru-RU" sz="1500">
            <a:latin typeface="Arial" pitchFamily="34" charset="0"/>
            <a:cs typeface="Arial" pitchFamily="34" charset="0"/>
          </a:endParaRPr>
        </a:p>
      </dgm:t>
    </dgm:pt>
    <dgm:pt modelId="{096BEA0C-E1DE-41C2-B830-7F218BEB71EF}" type="sibTrans" cxnId="{D9AEFA0F-A16A-463B-96CD-D8D901CE238D}">
      <dgm:prSet/>
      <dgm:spPr/>
      <dgm:t>
        <a:bodyPr/>
        <a:lstStyle/>
        <a:p>
          <a:endParaRPr lang="ru-RU" sz="1500">
            <a:latin typeface="Arial" pitchFamily="34" charset="0"/>
            <a:cs typeface="Arial" pitchFamily="34" charset="0"/>
          </a:endParaRPr>
        </a:p>
      </dgm:t>
    </dgm:pt>
    <dgm:pt modelId="{270791C7-7A31-435A-A03D-131E912FF78A}">
      <dgm:prSet custT="1"/>
      <dgm:spPr/>
      <dgm:t>
        <a:bodyPr/>
        <a:lstStyle/>
        <a:p>
          <a:r>
            <a:rPr lang="ru-RU" sz="1500" b="1" dirty="0" smtClean="0">
              <a:solidFill>
                <a:srgbClr val="FF0000"/>
              </a:solidFill>
              <a:latin typeface="Arial" pitchFamily="34" charset="0"/>
              <a:cs typeface="Arial" pitchFamily="34" charset="0"/>
            </a:rPr>
            <a:t>Управляющая часть</a:t>
          </a:r>
          <a:endParaRPr lang="ru-RU" sz="1500" b="1" dirty="0">
            <a:latin typeface="Arial" pitchFamily="34" charset="0"/>
            <a:cs typeface="Arial" pitchFamily="34" charset="0"/>
          </a:endParaRPr>
        </a:p>
      </dgm:t>
    </dgm:pt>
    <dgm:pt modelId="{8628683E-29BB-4E3F-9244-B6D4491DE683}" type="parTrans" cxnId="{313886DE-B784-4A99-AA2E-EF106F8789FD}">
      <dgm:prSet/>
      <dgm:spPr/>
      <dgm:t>
        <a:bodyPr/>
        <a:lstStyle/>
        <a:p>
          <a:endParaRPr lang="ru-RU" sz="1500">
            <a:latin typeface="Arial" pitchFamily="34" charset="0"/>
            <a:cs typeface="Arial" pitchFamily="34" charset="0"/>
          </a:endParaRPr>
        </a:p>
      </dgm:t>
    </dgm:pt>
    <dgm:pt modelId="{5EAC21C7-8932-4726-B27F-BC5983AEE970}" type="sibTrans" cxnId="{313886DE-B784-4A99-AA2E-EF106F8789FD}">
      <dgm:prSet/>
      <dgm:spPr/>
      <dgm:t>
        <a:bodyPr/>
        <a:lstStyle/>
        <a:p>
          <a:endParaRPr lang="ru-RU" sz="1500">
            <a:latin typeface="Arial" pitchFamily="34" charset="0"/>
            <a:cs typeface="Arial" pitchFamily="34" charset="0"/>
          </a:endParaRPr>
        </a:p>
      </dgm:t>
    </dgm:pt>
    <dgm:pt modelId="{4BCAB814-C958-44C6-BDF9-828F3C72AEFA}">
      <dgm:prSet custT="1"/>
      <dgm:spPr>
        <a:solidFill>
          <a:schemeClr val="accent5">
            <a:lumMod val="60000"/>
            <a:lumOff val="40000"/>
          </a:schemeClr>
        </a:solidFill>
      </dgm:spPr>
      <dgm:t>
        <a:bodyPr/>
        <a:lstStyle/>
        <a:p>
          <a:r>
            <a:rPr lang="ru-RU" sz="1500" b="1" dirty="0" smtClean="0">
              <a:solidFill>
                <a:srgbClr val="FF0000"/>
              </a:solidFill>
              <a:latin typeface="Arial" pitchFamily="34" charset="0"/>
              <a:cs typeface="Arial" pitchFamily="34" charset="0"/>
            </a:rPr>
            <a:t>Набор ограничений поддержки целостности данных</a:t>
          </a:r>
          <a:endParaRPr lang="ru-RU" sz="1500" dirty="0">
            <a:latin typeface="Arial" pitchFamily="34" charset="0"/>
            <a:cs typeface="Arial" pitchFamily="34" charset="0"/>
          </a:endParaRPr>
        </a:p>
      </dgm:t>
    </dgm:pt>
    <dgm:pt modelId="{1CF4E1EB-6C92-4228-AC08-DAF6F0E8A87E}" type="parTrans" cxnId="{B8036764-A9D3-4AA0-9E34-13AB4C217F4B}">
      <dgm:prSet/>
      <dgm:spPr/>
      <dgm:t>
        <a:bodyPr/>
        <a:lstStyle/>
        <a:p>
          <a:endParaRPr lang="ru-RU" sz="1500">
            <a:latin typeface="Arial" pitchFamily="34" charset="0"/>
            <a:cs typeface="Arial" pitchFamily="34" charset="0"/>
          </a:endParaRPr>
        </a:p>
      </dgm:t>
    </dgm:pt>
    <dgm:pt modelId="{8C952363-0690-46A0-9C48-2D096734164B}" type="sibTrans" cxnId="{B8036764-A9D3-4AA0-9E34-13AB4C217F4B}">
      <dgm:prSet/>
      <dgm:spPr/>
      <dgm:t>
        <a:bodyPr/>
        <a:lstStyle/>
        <a:p>
          <a:endParaRPr lang="ru-RU" sz="1500">
            <a:latin typeface="Arial" pitchFamily="34" charset="0"/>
            <a:cs typeface="Arial" pitchFamily="34" charset="0"/>
          </a:endParaRPr>
        </a:p>
      </dgm:t>
    </dgm:pt>
    <dgm:pt modelId="{2C677A99-C561-4C69-AD61-738B49914EB9}">
      <dgm:prSet custT="1"/>
      <dgm:spPr/>
      <dgm:t>
        <a:bodyPr/>
        <a:lstStyle/>
        <a:p>
          <a:pPr algn="ctr"/>
          <a:r>
            <a:rPr lang="ru-RU" sz="1500" b="1" dirty="0" smtClean="0">
              <a:latin typeface="Arial" pitchFamily="34" charset="0"/>
              <a:cs typeface="Arial" pitchFamily="34" charset="0"/>
            </a:rPr>
            <a:t>набор правил, по которым может быть построена БД.</a:t>
          </a:r>
          <a:endParaRPr lang="ru-RU" sz="1500" dirty="0">
            <a:latin typeface="Arial" pitchFamily="34" charset="0"/>
            <a:cs typeface="Arial" pitchFamily="34" charset="0"/>
          </a:endParaRPr>
        </a:p>
      </dgm:t>
    </dgm:pt>
    <dgm:pt modelId="{6723B5A5-10AF-4585-B180-E35C3F18C0B0}" type="parTrans" cxnId="{A0CF60BA-6F0C-4E4D-B284-2BBC06F94B71}">
      <dgm:prSet/>
      <dgm:spPr/>
      <dgm:t>
        <a:bodyPr/>
        <a:lstStyle/>
        <a:p>
          <a:endParaRPr lang="ru-RU" sz="1500">
            <a:latin typeface="Arial" pitchFamily="34" charset="0"/>
            <a:cs typeface="Arial" pitchFamily="34" charset="0"/>
          </a:endParaRPr>
        </a:p>
      </dgm:t>
    </dgm:pt>
    <dgm:pt modelId="{A516F8D3-5C8D-45B0-BEFD-4CEDCA8ADEFB}" type="sibTrans" cxnId="{A0CF60BA-6F0C-4E4D-B284-2BBC06F94B71}">
      <dgm:prSet/>
      <dgm:spPr/>
      <dgm:t>
        <a:bodyPr/>
        <a:lstStyle/>
        <a:p>
          <a:endParaRPr lang="ru-RU" sz="1500">
            <a:latin typeface="Arial" pitchFamily="34" charset="0"/>
            <a:cs typeface="Arial" pitchFamily="34" charset="0"/>
          </a:endParaRPr>
        </a:p>
      </dgm:t>
    </dgm:pt>
    <dgm:pt modelId="{842F96BC-7003-43BA-806B-C74C8EA08992}">
      <dgm:prSet custT="1"/>
      <dgm:spPr/>
      <dgm:t>
        <a:bodyPr/>
        <a:lstStyle/>
        <a:p>
          <a:r>
            <a:rPr lang="ru-RU" sz="1500" b="1" dirty="0" smtClean="0">
              <a:latin typeface="Arial" pitchFamily="34" charset="0"/>
              <a:cs typeface="Arial" pitchFamily="34" charset="0"/>
            </a:rPr>
            <a:t>типы допустимых операций с данными (операции обновления, извлечения данных, операции изменения структуры БД).</a:t>
          </a:r>
          <a:endParaRPr lang="ru-RU" sz="1500" b="1" dirty="0">
            <a:latin typeface="Arial" pitchFamily="34" charset="0"/>
            <a:cs typeface="Arial" pitchFamily="34" charset="0"/>
          </a:endParaRPr>
        </a:p>
      </dgm:t>
    </dgm:pt>
    <dgm:pt modelId="{399298D7-57AB-4C9C-ACEE-215D7427C5C8}" type="parTrans" cxnId="{8A70F1A2-F719-407F-A530-24FF91F3E849}">
      <dgm:prSet/>
      <dgm:spPr/>
      <dgm:t>
        <a:bodyPr/>
        <a:lstStyle/>
        <a:p>
          <a:endParaRPr lang="ru-RU" sz="1500">
            <a:latin typeface="Arial" pitchFamily="34" charset="0"/>
            <a:cs typeface="Arial" pitchFamily="34" charset="0"/>
          </a:endParaRPr>
        </a:p>
      </dgm:t>
    </dgm:pt>
    <dgm:pt modelId="{6A859E2D-E2A8-4EB3-8810-F27696B928A0}" type="sibTrans" cxnId="{8A70F1A2-F719-407F-A530-24FF91F3E849}">
      <dgm:prSet/>
      <dgm:spPr/>
      <dgm:t>
        <a:bodyPr/>
        <a:lstStyle/>
        <a:p>
          <a:endParaRPr lang="ru-RU" sz="1500">
            <a:latin typeface="Arial" pitchFamily="34" charset="0"/>
            <a:cs typeface="Arial" pitchFamily="34" charset="0"/>
          </a:endParaRPr>
        </a:p>
      </dgm:t>
    </dgm:pt>
    <dgm:pt modelId="{EBE14D3D-FCA9-43E4-A5B9-F3E1C4F708CA}">
      <dgm:prSet custT="1"/>
      <dgm:spPr/>
      <dgm:t>
        <a:bodyPr/>
        <a:lstStyle/>
        <a:p>
          <a:r>
            <a:rPr lang="ru-RU" sz="1500" b="1" dirty="0" smtClean="0">
              <a:latin typeface="Arial" pitchFamily="34" charset="0"/>
              <a:cs typeface="Arial" pitchFamily="34" charset="0"/>
            </a:rPr>
            <a:t>правила, гарантирующих корректность используемых данных</a:t>
          </a:r>
          <a:r>
            <a:rPr lang="ru-RU" sz="1500" dirty="0" smtClean="0">
              <a:latin typeface="Arial" pitchFamily="34" charset="0"/>
              <a:cs typeface="Arial" pitchFamily="34" charset="0"/>
            </a:rPr>
            <a:t>.</a:t>
          </a:r>
          <a:endParaRPr lang="ru-RU" sz="1500" dirty="0">
            <a:latin typeface="Arial" pitchFamily="34" charset="0"/>
            <a:cs typeface="Arial" pitchFamily="34" charset="0"/>
          </a:endParaRPr>
        </a:p>
      </dgm:t>
    </dgm:pt>
    <dgm:pt modelId="{950B3D7D-E0ED-4BDF-A74B-B1D9A140DA0A}" type="parTrans" cxnId="{775BF79C-68B9-4C24-A5DB-8CF6D14EE2E9}">
      <dgm:prSet/>
      <dgm:spPr/>
      <dgm:t>
        <a:bodyPr/>
        <a:lstStyle/>
        <a:p>
          <a:endParaRPr lang="ru-RU" sz="1500">
            <a:latin typeface="Arial" pitchFamily="34" charset="0"/>
            <a:cs typeface="Arial" pitchFamily="34" charset="0"/>
          </a:endParaRPr>
        </a:p>
      </dgm:t>
    </dgm:pt>
    <dgm:pt modelId="{B60EA1A0-DB44-4703-B400-DE2DB881C70C}" type="sibTrans" cxnId="{775BF79C-68B9-4C24-A5DB-8CF6D14EE2E9}">
      <dgm:prSet/>
      <dgm:spPr/>
      <dgm:t>
        <a:bodyPr/>
        <a:lstStyle/>
        <a:p>
          <a:endParaRPr lang="ru-RU" sz="1500">
            <a:latin typeface="Arial" pitchFamily="34" charset="0"/>
            <a:cs typeface="Arial" pitchFamily="34" charset="0"/>
          </a:endParaRPr>
        </a:p>
      </dgm:t>
    </dgm:pt>
    <dgm:pt modelId="{5888E3AC-1AF3-40F2-AE5D-2DD9D6C48F87}" type="pres">
      <dgm:prSet presAssocID="{3E4A6DFC-7300-494D-BE5F-1FD66A024936}" presName="Name0" presStyleCnt="0">
        <dgm:presLayoutVars>
          <dgm:dir/>
          <dgm:animLvl val="lvl"/>
          <dgm:resizeHandles val="exact"/>
        </dgm:presLayoutVars>
      </dgm:prSet>
      <dgm:spPr/>
      <dgm:t>
        <a:bodyPr/>
        <a:lstStyle/>
        <a:p>
          <a:endParaRPr lang="ru-RU"/>
        </a:p>
      </dgm:t>
    </dgm:pt>
    <dgm:pt modelId="{9F75799E-AB7E-4AA4-BFC5-1A0F52A6554A}" type="pres">
      <dgm:prSet presAssocID="{E8C97345-2C57-4FE7-ABCC-60DAE2AF5BF6}" presName="composite" presStyleCnt="0"/>
      <dgm:spPr/>
    </dgm:pt>
    <dgm:pt modelId="{B27C4FBB-6A5C-4B7E-9641-799A80A0E175}" type="pres">
      <dgm:prSet presAssocID="{E8C97345-2C57-4FE7-ABCC-60DAE2AF5BF6}" presName="parTx" presStyleLbl="alignNode1" presStyleIdx="0" presStyleCnt="3">
        <dgm:presLayoutVars>
          <dgm:chMax val="0"/>
          <dgm:chPref val="0"/>
          <dgm:bulletEnabled val="1"/>
        </dgm:presLayoutVars>
      </dgm:prSet>
      <dgm:spPr/>
      <dgm:t>
        <a:bodyPr/>
        <a:lstStyle/>
        <a:p>
          <a:endParaRPr lang="ru-RU"/>
        </a:p>
      </dgm:t>
    </dgm:pt>
    <dgm:pt modelId="{834BBB2A-F8CF-4D86-902A-CB1ACB6E0009}" type="pres">
      <dgm:prSet presAssocID="{E8C97345-2C57-4FE7-ABCC-60DAE2AF5BF6}" presName="desTx" presStyleLbl="alignAccFollowNode1" presStyleIdx="0" presStyleCnt="3">
        <dgm:presLayoutVars>
          <dgm:bulletEnabled val="1"/>
        </dgm:presLayoutVars>
      </dgm:prSet>
      <dgm:spPr/>
      <dgm:t>
        <a:bodyPr/>
        <a:lstStyle/>
        <a:p>
          <a:endParaRPr lang="ru-RU"/>
        </a:p>
      </dgm:t>
    </dgm:pt>
    <dgm:pt modelId="{07F9D10C-99FB-4364-8F3F-E16C7A07D70F}" type="pres">
      <dgm:prSet presAssocID="{096BEA0C-E1DE-41C2-B830-7F218BEB71EF}" presName="space" presStyleCnt="0"/>
      <dgm:spPr/>
    </dgm:pt>
    <dgm:pt modelId="{7B47A230-DEAA-44D8-9C45-13566899BBDF}" type="pres">
      <dgm:prSet presAssocID="{270791C7-7A31-435A-A03D-131E912FF78A}" presName="composite" presStyleCnt="0"/>
      <dgm:spPr/>
    </dgm:pt>
    <dgm:pt modelId="{A54C3622-CFE7-492D-9FE5-BB3C3CA167A0}" type="pres">
      <dgm:prSet presAssocID="{270791C7-7A31-435A-A03D-131E912FF78A}" presName="parTx" presStyleLbl="alignNode1" presStyleIdx="1" presStyleCnt="3">
        <dgm:presLayoutVars>
          <dgm:chMax val="0"/>
          <dgm:chPref val="0"/>
          <dgm:bulletEnabled val="1"/>
        </dgm:presLayoutVars>
      </dgm:prSet>
      <dgm:spPr/>
      <dgm:t>
        <a:bodyPr/>
        <a:lstStyle/>
        <a:p>
          <a:endParaRPr lang="ru-RU"/>
        </a:p>
      </dgm:t>
    </dgm:pt>
    <dgm:pt modelId="{DF710060-FABA-41E9-ABC3-2A2AE69CFC6A}" type="pres">
      <dgm:prSet presAssocID="{270791C7-7A31-435A-A03D-131E912FF78A}" presName="desTx" presStyleLbl="alignAccFollowNode1" presStyleIdx="1" presStyleCnt="3">
        <dgm:presLayoutVars>
          <dgm:bulletEnabled val="1"/>
        </dgm:presLayoutVars>
      </dgm:prSet>
      <dgm:spPr/>
      <dgm:t>
        <a:bodyPr/>
        <a:lstStyle/>
        <a:p>
          <a:endParaRPr lang="ru-RU"/>
        </a:p>
      </dgm:t>
    </dgm:pt>
    <dgm:pt modelId="{0B8D10DB-7A42-4538-A2EE-D9AEFAF0E230}" type="pres">
      <dgm:prSet presAssocID="{5EAC21C7-8932-4726-B27F-BC5983AEE970}" presName="space" presStyleCnt="0"/>
      <dgm:spPr/>
    </dgm:pt>
    <dgm:pt modelId="{1CDBAF0A-1B2E-4839-A14B-A46A6BF99189}" type="pres">
      <dgm:prSet presAssocID="{4BCAB814-C958-44C6-BDF9-828F3C72AEFA}" presName="composite" presStyleCnt="0"/>
      <dgm:spPr/>
    </dgm:pt>
    <dgm:pt modelId="{B421CD5C-C3F6-4DBD-BD0B-E83AEC66B8DA}" type="pres">
      <dgm:prSet presAssocID="{4BCAB814-C958-44C6-BDF9-828F3C72AEFA}" presName="parTx" presStyleLbl="alignNode1" presStyleIdx="2" presStyleCnt="3">
        <dgm:presLayoutVars>
          <dgm:chMax val="0"/>
          <dgm:chPref val="0"/>
          <dgm:bulletEnabled val="1"/>
        </dgm:presLayoutVars>
      </dgm:prSet>
      <dgm:spPr/>
      <dgm:t>
        <a:bodyPr/>
        <a:lstStyle/>
        <a:p>
          <a:endParaRPr lang="ru-RU"/>
        </a:p>
      </dgm:t>
    </dgm:pt>
    <dgm:pt modelId="{E6CF5366-4608-4377-BDBD-725F8AEB37C6}" type="pres">
      <dgm:prSet presAssocID="{4BCAB814-C958-44C6-BDF9-828F3C72AEFA}" presName="desTx" presStyleLbl="alignAccFollowNode1" presStyleIdx="2" presStyleCnt="3">
        <dgm:presLayoutVars>
          <dgm:bulletEnabled val="1"/>
        </dgm:presLayoutVars>
      </dgm:prSet>
      <dgm:spPr/>
      <dgm:t>
        <a:bodyPr/>
        <a:lstStyle/>
        <a:p>
          <a:endParaRPr lang="ru-RU"/>
        </a:p>
      </dgm:t>
    </dgm:pt>
  </dgm:ptLst>
  <dgm:cxnLst>
    <dgm:cxn modelId="{3E40441E-D724-4C79-9F9D-DB05EC837207}" type="presOf" srcId="{270791C7-7A31-435A-A03D-131E912FF78A}" destId="{A54C3622-CFE7-492D-9FE5-BB3C3CA167A0}" srcOrd="0" destOrd="0" presId="urn:microsoft.com/office/officeart/2005/8/layout/hList1"/>
    <dgm:cxn modelId="{313886DE-B784-4A99-AA2E-EF106F8789FD}" srcId="{3E4A6DFC-7300-494D-BE5F-1FD66A024936}" destId="{270791C7-7A31-435A-A03D-131E912FF78A}" srcOrd="1" destOrd="0" parTransId="{8628683E-29BB-4E3F-9244-B6D4491DE683}" sibTransId="{5EAC21C7-8932-4726-B27F-BC5983AEE970}"/>
    <dgm:cxn modelId="{B8036764-A9D3-4AA0-9E34-13AB4C217F4B}" srcId="{3E4A6DFC-7300-494D-BE5F-1FD66A024936}" destId="{4BCAB814-C958-44C6-BDF9-828F3C72AEFA}" srcOrd="2" destOrd="0" parTransId="{1CF4E1EB-6C92-4228-AC08-DAF6F0E8A87E}" sibTransId="{8C952363-0690-46A0-9C48-2D096734164B}"/>
    <dgm:cxn modelId="{8A70F1A2-F719-407F-A530-24FF91F3E849}" srcId="{270791C7-7A31-435A-A03D-131E912FF78A}" destId="{842F96BC-7003-43BA-806B-C74C8EA08992}" srcOrd="0" destOrd="0" parTransId="{399298D7-57AB-4C9C-ACEE-215D7427C5C8}" sibTransId="{6A859E2D-E2A8-4EB3-8810-F27696B928A0}"/>
    <dgm:cxn modelId="{49C358DE-9A79-4884-BB1F-75FC363A4ED8}" type="presOf" srcId="{EBE14D3D-FCA9-43E4-A5B9-F3E1C4F708CA}" destId="{E6CF5366-4608-4377-BDBD-725F8AEB37C6}" srcOrd="0" destOrd="0" presId="urn:microsoft.com/office/officeart/2005/8/layout/hList1"/>
    <dgm:cxn modelId="{775BF79C-68B9-4C24-A5DB-8CF6D14EE2E9}" srcId="{4BCAB814-C958-44C6-BDF9-828F3C72AEFA}" destId="{EBE14D3D-FCA9-43E4-A5B9-F3E1C4F708CA}" srcOrd="0" destOrd="0" parTransId="{950B3D7D-E0ED-4BDF-A74B-B1D9A140DA0A}" sibTransId="{B60EA1A0-DB44-4703-B400-DE2DB881C70C}"/>
    <dgm:cxn modelId="{9E8E8A9B-877F-4BBB-8D56-55AC2BE26209}" type="presOf" srcId="{3E4A6DFC-7300-494D-BE5F-1FD66A024936}" destId="{5888E3AC-1AF3-40F2-AE5D-2DD9D6C48F87}" srcOrd="0" destOrd="0" presId="urn:microsoft.com/office/officeart/2005/8/layout/hList1"/>
    <dgm:cxn modelId="{173D2EBD-2E75-47D9-89C1-1FF793B188CB}" type="presOf" srcId="{842F96BC-7003-43BA-806B-C74C8EA08992}" destId="{DF710060-FABA-41E9-ABC3-2A2AE69CFC6A}" srcOrd="0" destOrd="0" presId="urn:microsoft.com/office/officeart/2005/8/layout/hList1"/>
    <dgm:cxn modelId="{193B21A3-3794-47A2-8620-ACDECAE31938}" type="presOf" srcId="{4BCAB814-C958-44C6-BDF9-828F3C72AEFA}" destId="{B421CD5C-C3F6-4DBD-BD0B-E83AEC66B8DA}" srcOrd="0" destOrd="0" presId="urn:microsoft.com/office/officeart/2005/8/layout/hList1"/>
    <dgm:cxn modelId="{8EDA178E-76D4-4086-A029-5756F26BE37E}" type="presOf" srcId="{E8C97345-2C57-4FE7-ABCC-60DAE2AF5BF6}" destId="{B27C4FBB-6A5C-4B7E-9641-799A80A0E175}" srcOrd="0" destOrd="0" presId="urn:microsoft.com/office/officeart/2005/8/layout/hList1"/>
    <dgm:cxn modelId="{A0CF60BA-6F0C-4E4D-B284-2BBC06F94B71}" srcId="{E8C97345-2C57-4FE7-ABCC-60DAE2AF5BF6}" destId="{2C677A99-C561-4C69-AD61-738B49914EB9}" srcOrd="0" destOrd="0" parTransId="{6723B5A5-10AF-4585-B180-E35C3F18C0B0}" sibTransId="{A516F8D3-5C8D-45B0-BEFD-4CEDCA8ADEFB}"/>
    <dgm:cxn modelId="{89D15618-E24F-46DA-B6C8-19730BDA6502}" type="presOf" srcId="{2C677A99-C561-4C69-AD61-738B49914EB9}" destId="{834BBB2A-F8CF-4D86-902A-CB1ACB6E0009}" srcOrd="0" destOrd="0" presId="urn:microsoft.com/office/officeart/2005/8/layout/hList1"/>
    <dgm:cxn modelId="{D9AEFA0F-A16A-463B-96CD-D8D901CE238D}" srcId="{3E4A6DFC-7300-494D-BE5F-1FD66A024936}" destId="{E8C97345-2C57-4FE7-ABCC-60DAE2AF5BF6}" srcOrd="0" destOrd="0" parTransId="{B1EE4483-A1E9-4226-BB0B-25E7F98FB9C9}" sibTransId="{096BEA0C-E1DE-41C2-B830-7F218BEB71EF}"/>
    <dgm:cxn modelId="{1E758AD3-2648-4A93-A385-9C8491A5B535}" type="presParOf" srcId="{5888E3AC-1AF3-40F2-AE5D-2DD9D6C48F87}" destId="{9F75799E-AB7E-4AA4-BFC5-1A0F52A6554A}" srcOrd="0" destOrd="0" presId="urn:microsoft.com/office/officeart/2005/8/layout/hList1"/>
    <dgm:cxn modelId="{56361F00-04AB-4523-AAF2-B5D68A2BABAB}" type="presParOf" srcId="{9F75799E-AB7E-4AA4-BFC5-1A0F52A6554A}" destId="{B27C4FBB-6A5C-4B7E-9641-799A80A0E175}" srcOrd="0" destOrd="0" presId="urn:microsoft.com/office/officeart/2005/8/layout/hList1"/>
    <dgm:cxn modelId="{8D859BB0-D0FE-4719-AE20-75EF8F8DBCED}" type="presParOf" srcId="{9F75799E-AB7E-4AA4-BFC5-1A0F52A6554A}" destId="{834BBB2A-F8CF-4D86-902A-CB1ACB6E0009}" srcOrd="1" destOrd="0" presId="urn:microsoft.com/office/officeart/2005/8/layout/hList1"/>
    <dgm:cxn modelId="{69C87869-B01A-4E2F-A0C0-A452B51EAC74}" type="presParOf" srcId="{5888E3AC-1AF3-40F2-AE5D-2DD9D6C48F87}" destId="{07F9D10C-99FB-4364-8F3F-E16C7A07D70F}" srcOrd="1" destOrd="0" presId="urn:microsoft.com/office/officeart/2005/8/layout/hList1"/>
    <dgm:cxn modelId="{53B91B84-940E-4A59-8F00-936DC28CAADE}" type="presParOf" srcId="{5888E3AC-1AF3-40F2-AE5D-2DD9D6C48F87}" destId="{7B47A230-DEAA-44D8-9C45-13566899BBDF}" srcOrd="2" destOrd="0" presId="urn:microsoft.com/office/officeart/2005/8/layout/hList1"/>
    <dgm:cxn modelId="{052CA647-5EFE-4779-AC2C-A6A91DA1D94E}" type="presParOf" srcId="{7B47A230-DEAA-44D8-9C45-13566899BBDF}" destId="{A54C3622-CFE7-492D-9FE5-BB3C3CA167A0}" srcOrd="0" destOrd="0" presId="urn:microsoft.com/office/officeart/2005/8/layout/hList1"/>
    <dgm:cxn modelId="{27ACCB7D-4498-49B5-985E-CE8754DA69D7}" type="presParOf" srcId="{7B47A230-DEAA-44D8-9C45-13566899BBDF}" destId="{DF710060-FABA-41E9-ABC3-2A2AE69CFC6A}" srcOrd="1" destOrd="0" presId="urn:microsoft.com/office/officeart/2005/8/layout/hList1"/>
    <dgm:cxn modelId="{5A508725-9538-4390-8B06-A958B2C44348}" type="presParOf" srcId="{5888E3AC-1AF3-40F2-AE5D-2DD9D6C48F87}" destId="{0B8D10DB-7A42-4538-A2EE-D9AEFAF0E230}" srcOrd="3" destOrd="0" presId="urn:microsoft.com/office/officeart/2005/8/layout/hList1"/>
    <dgm:cxn modelId="{DF067336-691B-48E8-BC63-80432211E2F6}" type="presParOf" srcId="{5888E3AC-1AF3-40F2-AE5D-2DD9D6C48F87}" destId="{1CDBAF0A-1B2E-4839-A14B-A46A6BF99189}" srcOrd="4" destOrd="0" presId="urn:microsoft.com/office/officeart/2005/8/layout/hList1"/>
    <dgm:cxn modelId="{6CBA9BC8-AFE1-47B6-8AFB-5B0C86C02E05}" type="presParOf" srcId="{1CDBAF0A-1B2E-4839-A14B-A46A6BF99189}" destId="{B421CD5C-C3F6-4DBD-BD0B-E83AEC66B8DA}" srcOrd="0" destOrd="0" presId="urn:microsoft.com/office/officeart/2005/8/layout/hList1"/>
    <dgm:cxn modelId="{4918DEAE-CF12-47AD-A2C5-679113D0D4F7}" type="presParOf" srcId="{1CDBAF0A-1B2E-4839-A14B-A46A6BF99189}" destId="{E6CF5366-4608-4377-BDBD-725F8AEB37C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708A6B-BD08-4100-BA7B-ABDF1ACD469C}" type="doc">
      <dgm:prSet loTypeId="urn:microsoft.com/office/officeart/2008/layout/VerticalCurvedList" loCatId="list" qsTypeId="urn:microsoft.com/office/officeart/2005/8/quickstyle/3d4" qsCatId="3D" csTypeId="urn:microsoft.com/office/officeart/2005/8/colors/colorful2" csCatId="colorful" phldr="1"/>
      <dgm:spPr/>
      <dgm:t>
        <a:bodyPr/>
        <a:lstStyle/>
        <a:p>
          <a:endParaRPr lang="ru-RU"/>
        </a:p>
      </dgm:t>
    </dgm:pt>
    <dgm:pt modelId="{50ECFA9C-38BB-4588-A297-5F225D2BD7E7}">
      <dgm:prSet custT="1"/>
      <dgm:spPr/>
      <dgm:t>
        <a:bodyPr/>
        <a:lstStyle/>
        <a:p>
          <a:r>
            <a:rPr lang="ru-RU" sz="1800" b="1" u="none" dirty="0" smtClean="0">
              <a:solidFill>
                <a:srgbClr val="C00000"/>
              </a:solidFill>
              <a:latin typeface="Arial" pitchFamily="34" charset="0"/>
              <a:cs typeface="Arial" pitchFamily="34" charset="0"/>
            </a:rPr>
            <a:t>Связь один-ко-многим (</a:t>
          </a:r>
          <a:r>
            <a:rPr lang="ru-RU" sz="1800" b="1" u="none" dirty="0" err="1" smtClean="0">
              <a:solidFill>
                <a:srgbClr val="C00000"/>
              </a:solidFill>
              <a:latin typeface="Arial" pitchFamily="34" charset="0"/>
              <a:cs typeface="Arial" pitchFamily="34" charset="0"/>
            </a:rPr>
            <a:t>1:М</a:t>
          </a:r>
          <a:r>
            <a:rPr lang="ru-RU" sz="1800" b="1" u="none" dirty="0" smtClean="0">
              <a:solidFill>
                <a:srgbClr val="C00000"/>
              </a:solidFill>
              <a:latin typeface="Arial" pitchFamily="34" charset="0"/>
              <a:cs typeface="Arial" pitchFamily="34" charset="0"/>
            </a:rPr>
            <a:t>) </a:t>
          </a:r>
          <a:r>
            <a:rPr lang="ru-RU" sz="1800" b="1" u="none" dirty="0" smtClean="0">
              <a:solidFill>
                <a:schemeClr val="tx1"/>
              </a:solidFill>
              <a:latin typeface="Arial" pitchFamily="34" charset="0"/>
              <a:cs typeface="Arial" pitchFamily="34" charset="0"/>
            </a:rPr>
            <a:t>–связывает одну строку какой-либо таблицы с двумя или несколькими строками другой таблицы. </a:t>
          </a:r>
          <a:endParaRPr lang="ru-RU" sz="1800" b="1" u="none" dirty="0">
            <a:solidFill>
              <a:schemeClr val="tx1"/>
            </a:solidFill>
            <a:latin typeface="Arial" pitchFamily="34" charset="0"/>
            <a:cs typeface="Arial" pitchFamily="34" charset="0"/>
          </a:endParaRPr>
        </a:p>
      </dgm:t>
    </dgm:pt>
    <dgm:pt modelId="{99F18485-2DB7-4942-9750-D350F4909098}" type="parTrans" cxnId="{638D0A5C-D8B6-475B-B23B-F145078032E1}">
      <dgm:prSet/>
      <dgm:spPr/>
      <dgm:t>
        <a:bodyPr/>
        <a:lstStyle/>
        <a:p>
          <a:endParaRPr lang="ru-RU" sz="1800" b="1" u="none">
            <a:solidFill>
              <a:schemeClr val="tx1"/>
            </a:solidFill>
            <a:latin typeface="Arial" pitchFamily="34" charset="0"/>
            <a:cs typeface="Arial" pitchFamily="34" charset="0"/>
          </a:endParaRPr>
        </a:p>
      </dgm:t>
    </dgm:pt>
    <dgm:pt modelId="{BE17CBFC-E436-4EA8-A902-70B8BB0B65BA}" type="sibTrans" cxnId="{638D0A5C-D8B6-475B-B23B-F145078032E1}">
      <dgm:prSet/>
      <dgm:spPr/>
      <dgm:t>
        <a:bodyPr/>
        <a:lstStyle/>
        <a:p>
          <a:endParaRPr lang="ru-RU" sz="1800" b="1" u="none">
            <a:solidFill>
              <a:schemeClr val="tx1"/>
            </a:solidFill>
            <a:latin typeface="Arial" pitchFamily="34" charset="0"/>
            <a:cs typeface="Arial" pitchFamily="34" charset="0"/>
          </a:endParaRPr>
        </a:p>
      </dgm:t>
    </dgm:pt>
    <dgm:pt modelId="{6DFD083E-28BA-4011-8073-F81C8247A68D}">
      <dgm:prSet custT="1"/>
      <dgm:spPr/>
      <dgm:t>
        <a:bodyPr/>
        <a:lstStyle/>
        <a:p>
          <a:r>
            <a:rPr lang="ru-RU" sz="1800" b="1" u="none" dirty="0" smtClean="0">
              <a:solidFill>
                <a:schemeClr val="tx1"/>
              </a:solidFill>
              <a:latin typeface="Arial" pitchFamily="34" charset="0"/>
              <a:cs typeface="Arial" pitchFamily="34" charset="0"/>
            </a:rPr>
            <a:t>Связь при этом устанавливается между </a:t>
          </a:r>
          <a:r>
            <a:rPr lang="ru-RU" sz="1800" b="1" u="none" dirty="0" smtClean="0">
              <a:solidFill>
                <a:srgbClr val="C00000"/>
              </a:solidFill>
              <a:latin typeface="Arial" pitchFamily="34" charset="0"/>
              <a:cs typeface="Arial" pitchFamily="34" charset="0"/>
            </a:rPr>
            <a:t>первичным ключом </a:t>
          </a:r>
          <a:r>
            <a:rPr lang="ru-RU" sz="1800" b="1" u="none" dirty="0" smtClean="0">
              <a:solidFill>
                <a:schemeClr val="tx1"/>
              </a:solidFill>
              <a:latin typeface="Arial" pitchFamily="34" charset="0"/>
              <a:cs typeface="Arial" pitchFamily="34" charset="0"/>
            </a:rPr>
            <a:t>основной таблицы и соответствующим </a:t>
          </a:r>
          <a:r>
            <a:rPr lang="ru-RU" sz="1800" b="1" u="none" dirty="0" smtClean="0">
              <a:solidFill>
                <a:srgbClr val="C00000"/>
              </a:solidFill>
              <a:latin typeface="Arial" pitchFamily="34" charset="0"/>
              <a:cs typeface="Arial" pitchFamily="34" charset="0"/>
            </a:rPr>
            <a:t>внешним ключом </a:t>
          </a:r>
          <a:r>
            <a:rPr lang="ru-RU" sz="1800" b="1" u="none" dirty="0" smtClean="0">
              <a:solidFill>
                <a:schemeClr val="tx1"/>
              </a:solidFill>
              <a:latin typeface="Arial" pitchFamily="34" charset="0"/>
              <a:cs typeface="Arial" pitchFamily="34" charset="0"/>
            </a:rPr>
            <a:t>связанной таблицы. </a:t>
          </a:r>
          <a:endParaRPr lang="ru-RU" sz="1800" b="1" u="none" dirty="0">
            <a:solidFill>
              <a:schemeClr val="tx1"/>
            </a:solidFill>
            <a:latin typeface="Arial" pitchFamily="34" charset="0"/>
            <a:cs typeface="Arial" pitchFamily="34" charset="0"/>
          </a:endParaRPr>
        </a:p>
      </dgm:t>
    </dgm:pt>
    <dgm:pt modelId="{CBD0F126-BAFB-4620-A26F-1BC88B0EDD00}" type="parTrans" cxnId="{6F7D7CAB-A06D-4B30-B7F4-AF7C9351934A}">
      <dgm:prSet/>
      <dgm:spPr/>
      <dgm:t>
        <a:bodyPr/>
        <a:lstStyle/>
        <a:p>
          <a:endParaRPr lang="ru-RU" sz="1800" b="1" u="none">
            <a:solidFill>
              <a:schemeClr val="tx1"/>
            </a:solidFill>
            <a:latin typeface="Arial" pitchFamily="34" charset="0"/>
            <a:cs typeface="Arial" pitchFamily="34" charset="0"/>
          </a:endParaRPr>
        </a:p>
      </dgm:t>
    </dgm:pt>
    <dgm:pt modelId="{1C8D24B1-6C8B-4869-B551-22E0ECEF8B5C}" type="sibTrans" cxnId="{6F7D7CAB-A06D-4B30-B7F4-AF7C9351934A}">
      <dgm:prSet/>
      <dgm:spPr/>
      <dgm:t>
        <a:bodyPr/>
        <a:lstStyle/>
        <a:p>
          <a:endParaRPr lang="ru-RU" sz="1800" b="1" u="none">
            <a:solidFill>
              <a:schemeClr val="tx1"/>
            </a:solidFill>
            <a:latin typeface="Arial" pitchFamily="34" charset="0"/>
            <a:cs typeface="Arial" pitchFamily="34" charset="0"/>
          </a:endParaRPr>
        </a:p>
      </dgm:t>
    </dgm:pt>
    <dgm:pt modelId="{456EE428-C212-44A5-8648-061D3DC63501}" type="pres">
      <dgm:prSet presAssocID="{D5708A6B-BD08-4100-BA7B-ABDF1ACD469C}" presName="Name0" presStyleCnt="0">
        <dgm:presLayoutVars>
          <dgm:chMax val="7"/>
          <dgm:chPref val="7"/>
          <dgm:dir/>
        </dgm:presLayoutVars>
      </dgm:prSet>
      <dgm:spPr/>
      <dgm:t>
        <a:bodyPr/>
        <a:lstStyle/>
        <a:p>
          <a:endParaRPr lang="ru-RU"/>
        </a:p>
      </dgm:t>
    </dgm:pt>
    <dgm:pt modelId="{C0E6B38A-F3FB-49EE-910B-B99F256E451F}" type="pres">
      <dgm:prSet presAssocID="{D5708A6B-BD08-4100-BA7B-ABDF1ACD469C}" presName="Name1" presStyleCnt="0"/>
      <dgm:spPr/>
    </dgm:pt>
    <dgm:pt modelId="{A25D2BD0-11CD-4988-B48C-03A6892C461E}" type="pres">
      <dgm:prSet presAssocID="{D5708A6B-BD08-4100-BA7B-ABDF1ACD469C}" presName="cycle" presStyleCnt="0"/>
      <dgm:spPr/>
    </dgm:pt>
    <dgm:pt modelId="{6D3FF5A0-3488-4583-83D7-F83DEB0355B7}" type="pres">
      <dgm:prSet presAssocID="{D5708A6B-BD08-4100-BA7B-ABDF1ACD469C}" presName="srcNode" presStyleLbl="node1" presStyleIdx="0" presStyleCnt="2"/>
      <dgm:spPr/>
    </dgm:pt>
    <dgm:pt modelId="{29634E4E-6DD8-4F85-B219-9FD3D3120BF9}" type="pres">
      <dgm:prSet presAssocID="{D5708A6B-BD08-4100-BA7B-ABDF1ACD469C}" presName="conn" presStyleLbl="parChTrans1D2" presStyleIdx="0" presStyleCnt="1"/>
      <dgm:spPr/>
      <dgm:t>
        <a:bodyPr/>
        <a:lstStyle/>
        <a:p>
          <a:endParaRPr lang="ru-RU"/>
        </a:p>
      </dgm:t>
    </dgm:pt>
    <dgm:pt modelId="{6BF70E63-D721-45E0-985F-FD4A2146E9E7}" type="pres">
      <dgm:prSet presAssocID="{D5708A6B-BD08-4100-BA7B-ABDF1ACD469C}" presName="extraNode" presStyleLbl="node1" presStyleIdx="0" presStyleCnt="2"/>
      <dgm:spPr/>
    </dgm:pt>
    <dgm:pt modelId="{A209D736-0997-4689-AE72-994675A9363C}" type="pres">
      <dgm:prSet presAssocID="{D5708A6B-BD08-4100-BA7B-ABDF1ACD469C}" presName="dstNode" presStyleLbl="node1" presStyleIdx="0" presStyleCnt="2"/>
      <dgm:spPr/>
    </dgm:pt>
    <dgm:pt modelId="{9CD957B0-89B5-41AB-99A5-B7E2058EA950}" type="pres">
      <dgm:prSet presAssocID="{50ECFA9C-38BB-4588-A297-5F225D2BD7E7}" presName="text_1" presStyleLbl="node1" presStyleIdx="0" presStyleCnt="2" custScaleY="142906">
        <dgm:presLayoutVars>
          <dgm:bulletEnabled val="1"/>
        </dgm:presLayoutVars>
      </dgm:prSet>
      <dgm:spPr/>
      <dgm:t>
        <a:bodyPr/>
        <a:lstStyle/>
        <a:p>
          <a:endParaRPr lang="ru-RU"/>
        </a:p>
      </dgm:t>
    </dgm:pt>
    <dgm:pt modelId="{52D74B68-343D-47E2-8C9B-36B539CC3698}" type="pres">
      <dgm:prSet presAssocID="{50ECFA9C-38BB-4588-A297-5F225D2BD7E7}" presName="accent_1" presStyleCnt="0"/>
      <dgm:spPr/>
    </dgm:pt>
    <dgm:pt modelId="{B090C3AC-F774-4010-9A06-B433D660DC05}" type="pres">
      <dgm:prSet presAssocID="{50ECFA9C-38BB-4588-A297-5F225D2BD7E7}" presName="accentRepeatNode" presStyleLbl="solidFgAcc1" presStyleIdx="0" presStyleCnt="2"/>
      <dgm:spPr/>
    </dgm:pt>
    <dgm:pt modelId="{632EE7E6-9521-428C-A9DA-EA73BAC732DF}" type="pres">
      <dgm:prSet presAssocID="{6DFD083E-28BA-4011-8073-F81C8247A68D}" presName="text_2" presStyleLbl="node1" presStyleIdx="1" presStyleCnt="2" custScaleY="142041">
        <dgm:presLayoutVars>
          <dgm:bulletEnabled val="1"/>
        </dgm:presLayoutVars>
      </dgm:prSet>
      <dgm:spPr/>
      <dgm:t>
        <a:bodyPr/>
        <a:lstStyle/>
        <a:p>
          <a:endParaRPr lang="ru-RU"/>
        </a:p>
      </dgm:t>
    </dgm:pt>
    <dgm:pt modelId="{8628882C-7134-4BA2-BF2D-CB7CA8FAE32B}" type="pres">
      <dgm:prSet presAssocID="{6DFD083E-28BA-4011-8073-F81C8247A68D}" presName="accent_2" presStyleCnt="0"/>
      <dgm:spPr/>
    </dgm:pt>
    <dgm:pt modelId="{A31AB302-56F0-455C-850E-F5A036C313DB}" type="pres">
      <dgm:prSet presAssocID="{6DFD083E-28BA-4011-8073-F81C8247A68D}" presName="accentRepeatNode" presStyleLbl="solidFgAcc1" presStyleIdx="1" presStyleCnt="2"/>
      <dgm:spPr/>
    </dgm:pt>
  </dgm:ptLst>
  <dgm:cxnLst>
    <dgm:cxn modelId="{BDCF0E73-4E82-4E0B-BA08-B6DF88B6721C}" type="presOf" srcId="{50ECFA9C-38BB-4588-A297-5F225D2BD7E7}" destId="{9CD957B0-89B5-41AB-99A5-B7E2058EA950}" srcOrd="0" destOrd="0" presId="urn:microsoft.com/office/officeart/2008/layout/VerticalCurvedList"/>
    <dgm:cxn modelId="{6F7D7CAB-A06D-4B30-B7F4-AF7C9351934A}" srcId="{D5708A6B-BD08-4100-BA7B-ABDF1ACD469C}" destId="{6DFD083E-28BA-4011-8073-F81C8247A68D}" srcOrd="1" destOrd="0" parTransId="{CBD0F126-BAFB-4620-A26F-1BC88B0EDD00}" sibTransId="{1C8D24B1-6C8B-4869-B551-22E0ECEF8B5C}"/>
    <dgm:cxn modelId="{638D0A5C-D8B6-475B-B23B-F145078032E1}" srcId="{D5708A6B-BD08-4100-BA7B-ABDF1ACD469C}" destId="{50ECFA9C-38BB-4588-A297-5F225D2BD7E7}" srcOrd="0" destOrd="0" parTransId="{99F18485-2DB7-4942-9750-D350F4909098}" sibTransId="{BE17CBFC-E436-4EA8-A902-70B8BB0B65BA}"/>
    <dgm:cxn modelId="{6D9BA323-0461-4DF6-9160-5138B07F342B}" type="presOf" srcId="{D5708A6B-BD08-4100-BA7B-ABDF1ACD469C}" destId="{456EE428-C212-44A5-8648-061D3DC63501}" srcOrd="0" destOrd="0" presId="urn:microsoft.com/office/officeart/2008/layout/VerticalCurvedList"/>
    <dgm:cxn modelId="{A047F915-E549-4504-8061-1C8320DE0A07}" type="presOf" srcId="{6DFD083E-28BA-4011-8073-F81C8247A68D}" destId="{632EE7E6-9521-428C-A9DA-EA73BAC732DF}" srcOrd="0" destOrd="0" presId="urn:microsoft.com/office/officeart/2008/layout/VerticalCurvedList"/>
    <dgm:cxn modelId="{AA85965B-BDE8-4388-86DE-8987BC2F35CE}" type="presOf" srcId="{BE17CBFC-E436-4EA8-A902-70B8BB0B65BA}" destId="{29634E4E-6DD8-4F85-B219-9FD3D3120BF9}" srcOrd="0" destOrd="0" presId="urn:microsoft.com/office/officeart/2008/layout/VerticalCurvedList"/>
    <dgm:cxn modelId="{72488353-2A12-4CFC-A477-C0E6D086330E}" type="presParOf" srcId="{456EE428-C212-44A5-8648-061D3DC63501}" destId="{C0E6B38A-F3FB-49EE-910B-B99F256E451F}" srcOrd="0" destOrd="0" presId="urn:microsoft.com/office/officeart/2008/layout/VerticalCurvedList"/>
    <dgm:cxn modelId="{2024641A-237E-43C6-96A3-414EA89614F4}" type="presParOf" srcId="{C0E6B38A-F3FB-49EE-910B-B99F256E451F}" destId="{A25D2BD0-11CD-4988-B48C-03A6892C461E}" srcOrd="0" destOrd="0" presId="urn:microsoft.com/office/officeart/2008/layout/VerticalCurvedList"/>
    <dgm:cxn modelId="{77EEF019-3830-4DE3-AAED-BB2B3D34E414}" type="presParOf" srcId="{A25D2BD0-11CD-4988-B48C-03A6892C461E}" destId="{6D3FF5A0-3488-4583-83D7-F83DEB0355B7}" srcOrd="0" destOrd="0" presId="urn:microsoft.com/office/officeart/2008/layout/VerticalCurvedList"/>
    <dgm:cxn modelId="{9C315DFB-1244-4AB1-81F1-D184AC0E3C98}" type="presParOf" srcId="{A25D2BD0-11CD-4988-B48C-03A6892C461E}" destId="{29634E4E-6DD8-4F85-B219-9FD3D3120BF9}" srcOrd="1" destOrd="0" presId="urn:microsoft.com/office/officeart/2008/layout/VerticalCurvedList"/>
    <dgm:cxn modelId="{4F92EB3C-8869-4D2C-92F2-2AB6F588AD9B}" type="presParOf" srcId="{A25D2BD0-11CD-4988-B48C-03A6892C461E}" destId="{6BF70E63-D721-45E0-985F-FD4A2146E9E7}" srcOrd="2" destOrd="0" presId="urn:microsoft.com/office/officeart/2008/layout/VerticalCurvedList"/>
    <dgm:cxn modelId="{5E301712-D45C-4F20-AD61-B2DCBB0ACC28}" type="presParOf" srcId="{A25D2BD0-11CD-4988-B48C-03A6892C461E}" destId="{A209D736-0997-4689-AE72-994675A9363C}" srcOrd="3" destOrd="0" presId="urn:microsoft.com/office/officeart/2008/layout/VerticalCurvedList"/>
    <dgm:cxn modelId="{72731735-4E2C-4A8E-8468-7232C7C1E565}" type="presParOf" srcId="{C0E6B38A-F3FB-49EE-910B-B99F256E451F}" destId="{9CD957B0-89B5-41AB-99A5-B7E2058EA950}" srcOrd="1" destOrd="0" presId="urn:microsoft.com/office/officeart/2008/layout/VerticalCurvedList"/>
    <dgm:cxn modelId="{2398161E-EBD6-4AF8-88C9-B6D80530812C}" type="presParOf" srcId="{C0E6B38A-F3FB-49EE-910B-B99F256E451F}" destId="{52D74B68-343D-47E2-8C9B-36B539CC3698}" srcOrd="2" destOrd="0" presId="urn:microsoft.com/office/officeart/2008/layout/VerticalCurvedList"/>
    <dgm:cxn modelId="{34FF02CC-B364-4617-8AF3-563B9E735FBE}" type="presParOf" srcId="{52D74B68-343D-47E2-8C9B-36B539CC3698}" destId="{B090C3AC-F774-4010-9A06-B433D660DC05}" srcOrd="0" destOrd="0" presId="urn:microsoft.com/office/officeart/2008/layout/VerticalCurvedList"/>
    <dgm:cxn modelId="{05415008-D745-44AC-90F3-5A660321C1A2}" type="presParOf" srcId="{C0E6B38A-F3FB-49EE-910B-B99F256E451F}" destId="{632EE7E6-9521-428C-A9DA-EA73BAC732DF}" srcOrd="3" destOrd="0" presId="urn:microsoft.com/office/officeart/2008/layout/VerticalCurvedList"/>
    <dgm:cxn modelId="{07D5E329-89D5-413B-BC3B-BA5B72A1990F}" type="presParOf" srcId="{C0E6B38A-F3FB-49EE-910B-B99F256E451F}" destId="{8628882C-7134-4BA2-BF2D-CB7CA8FAE32B}" srcOrd="4" destOrd="0" presId="urn:microsoft.com/office/officeart/2008/layout/VerticalCurvedList"/>
    <dgm:cxn modelId="{79AEC7B9-1942-48CA-9BBC-427BA90D647F}" type="presParOf" srcId="{8628882C-7134-4BA2-BF2D-CB7CA8FAE32B}" destId="{A31AB302-56F0-455C-850E-F5A036C313D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708A6B-BD08-4100-BA7B-ABDF1ACD469C}" type="doc">
      <dgm:prSet loTypeId="urn:microsoft.com/office/officeart/2008/layout/VerticalCurvedList" loCatId="list" qsTypeId="urn:microsoft.com/office/officeart/2005/8/quickstyle/3d4" qsCatId="3D" csTypeId="urn:microsoft.com/office/officeart/2005/8/colors/colorful2" csCatId="colorful" phldr="1"/>
      <dgm:spPr/>
      <dgm:t>
        <a:bodyPr/>
        <a:lstStyle/>
        <a:p>
          <a:endParaRPr lang="ru-RU"/>
        </a:p>
      </dgm:t>
    </dgm:pt>
    <dgm:pt modelId="{44BFDFE3-9A3A-4EB2-8302-95513C124A6E}">
      <dgm:prSet phldrT="[Текст]" custT="1"/>
      <dgm:spPr>
        <a:solidFill>
          <a:schemeClr val="accent2">
            <a:lumMod val="60000"/>
            <a:lumOff val="40000"/>
          </a:schemeClr>
        </a:solidFill>
      </dgm:spPr>
      <dgm:t>
        <a:bodyPr/>
        <a:lstStyle/>
        <a:p>
          <a:r>
            <a:rPr lang="ru-RU" sz="1900" b="1" dirty="0" smtClean="0">
              <a:solidFill>
                <a:srgbClr val="C00000"/>
              </a:solidFill>
              <a:latin typeface="Arial" pitchFamily="34" charset="0"/>
              <a:cs typeface="Arial" pitchFamily="34" charset="0"/>
            </a:rPr>
            <a:t>Связь многие-ко-многим (</a:t>
          </a:r>
          <a:r>
            <a:rPr lang="ru-RU" sz="1900" b="1" dirty="0" err="1" smtClean="0">
              <a:solidFill>
                <a:srgbClr val="C00000"/>
              </a:solidFill>
              <a:latin typeface="Arial" pitchFamily="34" charset="0"/>
              <a:cs typeface="Arial" pitchFamily="34" charset="0"/>
            </a:rPr>
            <a:t>M:N</a:t>
          </a:r>
          <a:r>
            <a:rPr lang="ru-RU" sz="1900" b="1" dirty="0" smtClean="0">
              <a:solidFill>
                <a:srgbClr val="C00000"/>
              </a:solidFill>
              <a:latin typeface="Arial" pitchFamily="34" charset="0"/>
              <a:cs typeface="Arial" pitchFamily="34" charset="0"/>
            </a:rPr>
            <a:t>) </a:t>
          </a:r>
          <a:r>
            <a:rPr lang="ru-RU" sz="1900" b="1" dirty="0" smtClean="0">
              <a:solidFill>
                <a:schemeClr val="tx1"/>
              </a:solidFill>
              <a:latin typeface="Arial" pitchFamily="34" charset="0"/>
              <a:cs typeface="Arial" pitchFamily="34" charset="0"/>
            </a:rPr>
            <a:t>– эту связь нельзя установить между двумя таблицами непосредственно. Она устанавливается после создания третьей таблицы, связанной с двумя основными таблицами отношением многие-к-одному.</a:t>
          </a:r>
          <a:endParaRPr lang="ru-RU" sz="1900" b="1" u="none" dirty="0">
            <a:solidFill>
              <a:schemeClr val="tx1"/>
            </a:solidFill>
            <a:latin typeface="Arial" pitchFamily="34" charset="0"/>
            <a:cs typeface="Arial" pitchFamily="34" charset="0"/>
          </a:endParaRPr>
        </a:p>
      </dgm:t>
    </dgm:pt>
    <dgm:pt modelId="{08FA1FDC-0CD5-43EB-B9AB-5717791C106E}" type="parTrans" cxnId="{32354BAC-3E46-4044-9EEA-9A0419754BD8}">
      <dgm:prSet/>
      <dgm:spPr/>
      <dgm:t>
        <a:bodyPr/>
        <a:lstStyle/>
        <a:p>
          <a:endParaRPr lang="ru-RU" sz="1900" b="1" u="none">
            <a:solidFill>
              <a:schemeClr val="tx1"/>
            </a:solidFill>
            <a:latin typeface="Arial" pitchFamily="34" charset="0"/>
            <a:cs typeface="Arial" pitchFamily="34" charset="0"/>
          </a:endParaRPr>
        </a:p>
      </dgm:t>
    </dgm:pt>
    <dgm:pt modelId="{014E6E9D-EF4D-4C4F-8B88-56201B176EF3}" type="sibTrans" cxnId="{32354BAC-3E46-4044-9EEA-9A0419754BD8}">
      <dgm:prSet/>
      <dgm:spPr/>
      <dgm:t>
        <a:bodyPr/>
        <a:lstStyle/>
        <a:p>
          <a:endParaRPr lang="ru-RU" sz="1900" b="1" u="none">
            <a:solidFill>
              <a:schemeClr val="tx1"/>
            </a:solidFill>
            <a:latin typeface="Arial" pitchFamily="34" charset="0"/>
            <a:cs typeface="Arial" pitchFamily="34" charset="0"/>
          </a:endParaRPr>
        </a:p>
      </dgm:t>
    </dgm:pt>
    <dgm:pt modelId="{456EE428-C212-44A5-8648-061D3DC63501}" type="pres">
      <dgm:prSet presAssocID="{D5708A6B-BD08-4100-BA7B-ABDF1ACD469C}" presName="Name0" presStyleCnt="0">
        <dgm:presLayoutVars>
          <dgm:chMax val="7"/>
          <dgm:chPref val="7"/>
          <dgm:dir/>
        </dgm:presLayoutVars>
      </dgm:prSet>
      <dgm:spPr/>
      <dgm:t>
        <a:bodyPr/>
        <a:lstStyle/>
        <a:p>
          <a:endParaRPr lang="ru-RU"/>
        </a:p>
      </dgm:t>
    </dgm:pt>
    <dgm:pt modelId="{C0E6B38A-F3FB-49EE-910B-B99F256E451F}" type="pres">
      <dgm:prSet presAssocID="{D5708A6B-BD08-4100-BA7B-ABDF1ACD469C}" presName="Name1" presStyleCnt="0"/>
      <dgm:spPr/>
    </dgm:pt>
    <dgm:pt modelId="{A25D2BD0-11CD-4988-B48C-03A6892C461E}" type="pres">
      <dgm:prSet presAssocID="{D5708A6B-BD08-4100-BA7B-ABDF1ACD469C}" presName="cycle" presStyleCnt="0"/>
      <dgm:spPr/>
    </dgm:pt>
    <dgm:pt modelId="{6D3FF5A0-3488-4583-83D7-F83DEB0355B7}" type="pres">
      <dgm:prSet presAssocID="{D5708A6B-BD08-4100-BA7B-ABDF1ACD469C}" presName="srcNode" presStyleLbl="node1" presStyleIdx="0" presStyleCnt="1"/>
      <dgm:spPr/>
    </dgm:pt>
    <dgm:pt modelId="{29634E4E-6DD8-4F85-B219-9FD3D3120BF9}" type="pres">
      <dgm:prSet presAssocID="{D5708A6B-BD08-4100-BA7B-ABDF1ACD469C}" presName="conn" presStyleLbl="parChTrans1D2" presStyleIdx="0" presStyleCnt="1"/>
      <dgm:spPr/>
      <dgm:t>
        <a:bodyPr/>
        <a:lstStyle/>
        <a:p>
          <a:endParaRPr lang="ru-RU"/>
        </a:p>
      </dgm:t>
    </dgm:pt>
    <dgm:pt modelId="{6BF70E63-D721-45E0-985F-FD4A2146E9E7}" type="pres">
      <dgm:prSet presAssocID="{D5708A6B-BD08-4100-BA7B-ABDF1ACD469C}" presName="extraNode" presStyleLbl="node1" presStyleIdx="0" presStyleCnt="1"/>
      <dgm:spPr/>
    </dgm:pt>
    <dgm:pt modelId="{A209D736-0997-4689-AE72-994675A9363C}" type="pres">
      <dgm:prSet presAssocID="{D5708A6B-BD08-4100-BA7B-ABDF1ACD469C}" presName="dstNode" presStyleLbl="node1" presStyleIdx="0" presStyleCnt="1"/>
      <dgm:spPr/>
    </dgm:pt>
    <dgm:pt modelId="{BE2EED29-5165-4943-891F-4897EC5E9CD6}" type="pres">
      <dgm:prSet presAssocID="{44BFDFE3-9A3A-4EB2-8302-95513C124A6E}" presName="text_1" presStyleLbl="node1" presStyleIdx="0" presStyleCnt="1" custScaleY="159714">
        <dgm:presLayoutVars>
          <dgm:bulletEnabled val="1"/>
        </dgm:presLayoutVars>
      </dgm:prSet>
      <dgm:spPr/>
      <dgm:t>
        <a:bodyPr/>
        <a:lstStyle/>
        <a:p>
          <a:endParaRPr lang="ru-RU"/>
        </a:p>
      </dgm:t>
    </dgm:pt>
    <dgm:pt modelId="{A28FC1C1-3F07-4AC0-8872-53FA2EF69B68}" type="pres">
      <dgm:prSet presAssocID="{44BFDFE3-9A3A-4EB2-8302-95513C124A6E}" presName="accent_1" presStyleCnt="0"/>
      <dgm:spPr/>
    </dgm:pt>
    <dgm:pt modelId="{E3E3D09D-7573-430A-A761-B5ABF6C708D1}" type="pres">
      <dgm:prSet presAssocID="{44BFDFE3-9A3A-4EB2-8302-95513C124A6E}" presName="accentRepeatNode" presStyleLbl="solidFgAcc1" presStyleIdx="0" presStyleCnt="1"/>
      <dgm:spPr>
        <a:solidFill>
          <a:schemeClr val="accent5">
            <a:lumMod val="20000"/>
            <a:lumOff val="80000"/>
          </a:schemeClr>
        </a:solidFill>
      </dgm:spPr>
    </dgm:pt>
  </dgm:ptLst>
  <dgm:cxnLst>
    <dgm:cxn modelId="{32354BAC-3E46-4044-9EEA-9A0419754BD8}" srcId="{D5708A6B-BD08-4100-BA7B-ABDF1ACD469C}" destId="{44BFDFE3-9A3A-4EB2-8302-95513C124A6E}" srcOrd="0" destOrd="0" parTransId="{08FA1FDC-0CD5-43EB-B9AB-5717791C106E}" sibTransId="{014E6E9D-EF4D-4C4F-8B88-56201B176EF3}"/>
    <dgm:cxn modelId="{C0914112-2B71-46C1-AD5C-5A784731196E}" type="presOf" srcId="{44BFDFE3-9A3A-4EB2-8302-95513C124A6E}" destId="{BE2EED29-5165-4943-891F-4897EC5E9CD6}" srcOrd="0" destOrd="0" presId="urn:microsoft.com/office/officeart/2008/layout/VerticalCurvedList"/>
    <dgm:cxn modelId="{321A4E0B-8C41-46F1-95D9-7DC66368E47C}" type="presOf" srcId="{014E6E9D-EF4D-4C4F-8B88-56201B176EF3}" destId="{29634E4E-6DD8-4F85-B219-9FD3D3120BF9}" srcOrd="0" destOrd="0" presId="urn:microsoft.com/office/officeart/2008/layout/VerticalCurvedList"/>
    <dgm:cxn modelId="{58264EE4-5EB5-4CB0-91C8-1D436B169DB8}" type="presOf" srcId="{D5708A6B-BD08-4100-BA7B-ABDF1ACD469C}" destId="{456EE428-C212-44A5-8648-061D3DC63501}" srcOrd="0" destOrd="0" presId="urn:microsoft.com/office/officeart/2008/layout/VerticalCurvedList"/>
    <dgm:cxn modelId="{59CFCEB9-814D-4896-8DDA-ACB66A464884}" type="presParOf" srcId="{456EE428-C212-44A5-8648-061D3DC63501}" destId="{C0E6B38A-F3FB-49EE-910B-B99F256E451F}" srcOrd="0" destOrd="0" presId="urn:microsoft.com/office/officeart/2008/layout/VerticalCurvedList"/>
    <dgm:cxn modelId="{6DA49CD1-7A33-4008-B0BA-8EAF06F0305E}" type="presParOf" srcId="{C0E6B38A-F3FB-49EE-910B-B99F256E451F}" destId="{A25D2BD0-11CD-4988-B48C-03A6892C461E}" srcOrd="0" destOrd="0" presId="urn:microsoft.com/office/officeart/2008/layout/VerticalCurvedList"/>
    <dgm:cxn modelId="{0688C0DE-D80D-45DE-BE3B-B09269ADCE65}" type="presParOf" srcId="{A25D2BD0-11CD-4988-B48C-03A6892C461E}" destId="{6D3FF5A0-3488-4583-83D7-F83DEB0355B7}" srcOrd="0" destOrd="0" presId="urn:microsoft.com/office/officeart/2008/layout/VerticalCurvedList"/>
    <dgm:cxn modelId="{0B0D61D2-C7A7-4214-9EAE-E0481B3C7BE3}" type="presParOf" srcId="{A25D2BD0-11CD-4988-B48C-03A6892C461E}" destId="{29634E4E-6DD8-4F85-B219-9FD3D3120BF9}" srcOrd="1" destOrd="0" presId="urn:microsoft.com/office/officeart/2008/layout/VerticalCurvedList"/>
    <dgm:cxn modelId="{DE9E8BA9-1FCF-4F1C-BD42-A3BD14327E29}" type="presParOf" srcId="{A25D2BD0-11CD-4988-B48C-03A6892C461E}" destId="{6BF70E63-D721-45E0-985F-FD4A2146E9E7}" srcOrd="2" destOrd="0" presId="urn:microsoft.com/office/officeart/2008/layout/VerticalCurvedList"/>
    <dgm:cxn modelId="{B93BA636-33D9-4394-9549-881B3A9EDB1F}" type="presParOf" srcId="{A25D2BD0-11CD-4988-B48C-03A6892C461E}" destId="{A209D736-0997-4689-AE72-994675A9363C}" srcOrd="3" destOrd="0" presId="urn:microsoft.com/office/officeart/2008/layout/VerticalCurvedList"/>
    <dgm:cxn modelId="{F252573C-0944-419C-BC9F-EC5751833D90}" type="presParOf" srcId="{C0E6B38A-F3FB-49EE-910B-B99F256E451F}" destId="{BE2EED29-5165-4943-891F-4897EC5E9CD6}" srcOrd="1" destOrd="0" presId="urn:microsoft.com/office/officeart/2008/layout/VerticalCurvedList"/>
    <dgm:cxn modelId="{242B82AC-D5F2-4A6E-81C7-0173BC258401}" type="presParOf" srcId="{C0E6B38A-F3FB-49EE-910B-B99F256E451F}" destId="{A28FC1C1-3F07-4AC0-8872-53FA2EF69B68}" srcOrd="2" destOrd="0" presId="urn:microsoft.com/office/officeart/2008/layout/VerticalCurvedList"/>
    <dgm:cxn modelId="{BA4AF24C-19B5-436B-8E15-9E19BA89DFF4}" type="presParOf" srcId="{A28FC1C1-3F07-4AC0-8872-53FA2EF69B68}" destId="{E3E3D09D-7573-430A-A761-B5ABF6C708D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34CBBD-1B30-4422-B0AA-4AEEEDD6BB64}"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ru-RU"/>
        </a:p>
      </dgm:t>
    </dgm:pt>
    <dgm:pt modelId="{4F85CBFC-441D-4CD4-B1F9-49136EAA5F62}">
      <dgm:prSet phldrT="[Текст]" custT="1"/>
      <dgm:spPr/>
      <dgm:t>
        <a:bodyPr/>
        <a:lstStyle/>
        <a:p>
          <a:r>
            <a:rPr lang="ru-RU" sz="2000" b="1" dirty="0" smtClean="0">
              <a:solidFill>
                <a:schemeClr val="tx1"/>
              </a:solidFill>
              <a:latin typeface="Arial" pitchFamily="34" charset="0"/>
              <a:cs typeface="Arial" pitchFamily="34" charset="0"/>
            </a:rPr>
            <a:t>взаимосвязь «один-к-одному» между двумя атрибутами</a:t>
          </a:r>
          <a:endParaRPr lang="ru-RU" sz="2000" b="1" dirty="0">
            <a:solidFill>
              <a:schemeClr val="tx1"/>
            </a:solidFill>
            <a:latin typeface="Arial" pitchFamily="34" charset="0"/>
            <a:cs typeface="Arial" pitchFamily="34" charset="0"/>
          </a:endParaRPr>
        </a:p>
      </dgm:t>
    </dgm:pt>
    <dgm:pt modelId="{FB2CF5D3-3B73-46B8-8FBC-6D670BB7CF4D}" type="parTrans" cxnId="{629C7830-6635-42D0-AA7E-9B8DC5F314C9}">
      <dgm:prSet/>
      <dgm:spPr/>
      <dgm:t>
        <a:bodyPr/>
        <a:lstStyle/>
        <a:p>
          <a:endParaRPr lang="ru-RU" sz="2000" b="1">
            <a:solidFill>
              <a:schemeClr val="tx1"/>
            </a:solidFill>
            <a:latin typeface="Arial" pitchFamily="34" charset="0"/>
            <a:cs typeface="Arial" pitchFamily="34" charset="0"/>
          </a:endParaRPr>
        </a:p>
      </dgm:t>
    </dgm:pt>
    <dgm:pt modelId="{0B29D36F-00AF-4A08-B34D-2A7E0B9F0A72}" type="sibTrans" cxnId="{629C7830-6635-42D0-AA7E-9B8DC5F314C9}">
      <dgm:prSet/>
      <dgm:spPr/>
      <dgm:t>
        <a:bodyPr/>
        <a:lstStyle/>
        <a:p>
          <a:endParaRPr lang="ru-RU" sz="2000" b="1">
            <a:solidFill>
              <a:schemeClr val="tx1"/>
            </a:solidFill>
            <a:latin typeface="Arial" pitchFamily="34" charset="0"/>
            <a:cs typeface="Arial" pitchFamily="34" charset="0"/>
          </a:endParaRPr>
        </a:p>
      </dgm:t>
    </dgm:pt>
    <dgm:pt modelId="{426853B3-8B66-43B0-9C50-7905030B566D}">
      <dgm:prSet custT="1"/>
      <dgm:spPr/>
      <dgm:t>
        <a:bodyPr/>
        <a:lstStyle/>
        <a:p>
          <a:r>
            <a:rPr lang="ru-RU" sz="2000" b="1" dirty="0" smtClean="0">
              <a:solidFill>
                <a:schemeClr val="tx1"/>
              </a:solidFill>
              <a:latin typeface="Arial" pitchFamily="34" charset="0"/>
              <a:cs typeface="Arial" pitchFamily="34" charset="0"/>
            </a:rPr>
            <a:t>взаимосвязь «один-ко-многим» между двумя атрибутами</a:t>
          </a:r>
          <a:endParaRPr lang="ru-RU" sz="2000" b="1" dirty="0">
            <a:solidFill>
              <a:schemeClr val="tx1"/>
            </a:solidFill>
            <a:latin typeface="Arial" pitchFamily="34" charset="0"/>
            <a:cs typeface="Arial" pitchFamily="34" charset="0"/>
          </a:endParaRPr>
        </a:p>
      </dgm:t>
    </dgm:pt>
    <dgm:pt modelId="{B3CC8DF2-DFFB-4F60-B28A-34DEB86FD91A}" type="parTrans" cxnId="{CB7CE22E-0F66-42EB-B682-60A61B30BE5C}">
      <dgm:prSet/>
      <dgm:spPr/>
      <dgm:t>
        <a:bodyPr/>
        <a:lstStyle/>
        <a:p>
          <a:endParaRPr lang="ru-RU" sz="2000" b="1">
            <a:solidFill>
              <a:schemeClr val="tx1"/>
            </a:solidFill>
            <a:latin typeface="Arial" pitchFamily="34" charset="0"/>
            <a:cs typeface="Arial" pitchFamily="34" charset="0"/>
          </a:endParaRPr>
        </a:p>
      </dgm:t>
    </dgm:pt>
    <dgm:pt modelId="{02AAD925-551C-47BE-A2DE-0C3640DF3267}" type="sibTrans" cxnId="{CB7CE22E-0F66-42EB-B682-60A61B30BE5C}">
      <dgm:prSet/>
      <dgm:spPr/>
      <dgm:t>
        <a:bodyPr/>
        <a:lstStyle/>
        <a:p>
          <a:endParaRPr lang="ru-RU" sz="2000" b="1">
            <a:solidFill>
              <a:schemeClr val="tx1"/>
            </a:solidFill>
            <a:latin typeface="Arial" pitchFamily="34" charset="0"/>
            <a:cs typeface="Arial" pitchFamily="34" charset="0"/>
          </a:endParaRPr>
        </a:p>
      </dgm:t>
    </dgm:pt>
    <dgm:pt modelId="{FC04DC88-62C6-4020-B60D-95BB120A59F0}">
      <dgm:prSet custT="1"/>
      <dgm:spPr/>
      <dgm:t>
        <a:bodyPr/>
        <a:lstStyle/>
        <a:p>
          <a:r>
            <a:rPr lang="ru-RU" sz="2000" b="1" dirty="0" smtClean="0">
              <a:solidFill>
                <a:schemeClr val="tx1"/>
              </a:solidFill>
              <a:latin typeface="Arial" pitchFamily="34" charset="0"/>
              <a:cs typeface="Arial" pitchFamily="34" charset="0"/>
            </a:rPr>
            <a:t>взаимосвязь «многие-ко-многим» между двумя атрибутами</a:t>
          </a:r>
          <a:endParaRPr lang="ru-RU" sz="2000" b="1" dirty="0">
            <a:solidFill>
              <a:schemeClr val="tx1"/>
            </a:solidFill>
            <a:latin typeface="Arial" pitchFamily="34" charset="0"/>
            <a:cs typeface="Arial" pitchFamily="34" charset="0"/>
          </a:endParaRPr>
        </a:p>
      </dgm:t>
    </dgm:pt>
    <dgm:pt modelId="{B648185C-4DD7-430D-B9E0-70454398E326}" type="parTrans" cxnId="{EF9CA23C-A651-47C9-BCD0-DBB1591B3CE7}">
      <dgm:prSet/>
      <dgm:spPr/>
      <dgm:t>
        <a:bodyPr/>
        <a:lstStyle/>
        <a:p>
          <a:endParaRPr lang="ru-RU" sz="2000" b="1">
            <a:solidFill>
              <a:schemeClr val="tx1"/>
            </a:solidFill>
            <a:latin typeface="Arial" pitchFamily="34" charset="0"/>
            <a:cs typeface="Arial" pitchFamily="34" charset="0"/>
          </a:endParaRPr>
        </a:p>
      </dgm:t>
    </dgm:pt>
    <dgm:pt modelId="{DCCEE666-13DD-4399-941E-938E71B1451B}" type="sibTrans" cxnId="{EF9CA23C-A651-47C9-BCD0-DBB1591B3CE7}">
      <dgm:prSet/>
      <dgm:spPr/>
      <dgm:t>
        <a:bodyPr/>
        <a:lstStyle/>
        <a:p>
          <a:endParaRPr lang="ru-RU" sz="2000" b="1">
            <a:solidFill>
              <a:schemeClr val="tx1"/>
            </a:solidFill>
            <a:latin typeface="Arial" pitchFamily="34" charset="0"/>
            <a:cs typeface="Arial" pitchFamily="34" charset="0"/>
          </a:endParaRPr>
        </a:p>
      </dgm:t>
    </dgm:pt>
    <dgm:pt modelId="{CCAE4628-58CF-4106-85AD-9AC37A9033D6}">
      <dgm:prSet phldrT="[Текст]" custT="1"/>
      <dgm:spPr/>
      <dgm:t>
        <a:bodyPr/>
        <a:lstStyle/>
        <a:p>
          <a:r>
            <a:rPr lang="ru-RU" sz="2000" b="1" dirty="0" smtClean="0">
              <a:solidFill>
                <a:schemeClr val="tx1"/>
              </a:solidFill>
              <a:latin typeface="Arial" pitchFamily="34" charset="0"/>
              <a:cs typeface="Arial" pitchFamily="34" charset="0"/>
            </a:rPr>
            <a:t>Взаимосвязи между атрибутами</a:t>
          </a:r>
          <a:endParaRPr lang="ru-RU" sz="2000" b="1" dirty="0">
            <a:solidFill>
              <a:schemeClr val="tx1"/>
            </a:solidFill>
            <a:latin typeface="Arial" pitchFamily="34" charset="0"/>
            <a:cs typeface="Arial" pitchFamily="34" charset="0"/>
          </a:endParaRPr>
        </a:p>
      </dgm:t>
    </dgm:pt>
    <dgm:pt modelId="{B48AB932-D56D-43A2-A6A2-BEE3679735A8}" type="parTrans" cxnId="{7463A210-D41A-4D90-8484-5A4A43AACD6B}">
      <dgm:prSet/>
      <dgm:spPr/>
      <dgm:t>
        <a:bodyPr/>
        <a:lstStyle/>
        <a:p>
          <a:endParaRPr lang="ru-RU" sz="2000" b="1">
            <a:solidFill>
              <a:schemeClr val="tx1"/>
            </a:solidFill>
            <a:latin typeface="Arial" pitchFamily="34" charset="0"/>
            <a:cs typeface="Arial" pitchFamily="34" charset="0"/>
          </a:endParaRPr>
        </a:p>
      </dgm:t>
    </dgm:pt>
    <dgm:pt modelId="{D250C62D-412B-4410-8D26-E5F598428A09}" type="sibTrans" cxnId="{7463A210-D41A-4D90-8484-5A4A43AACD6B}">
      <dgm:prSet/>
      <dgm:spPr/>
      <dgm:t>
        <a:bodyPr/>
        <a:lstStyle/>
        <a:p>
          <a:endParaRPr lang="ru-RU" sz="2000" b="1">
            <a:solidFill>
              <a:schemeClr val="tx1"/>
            </a:solidFill>
            <a:latin typeface="Arial" pitchFamily="34" charset="0"/>
            <a:cs typeface="Arial" pitchFamily="34" charset="0"/>
          </a:endParaRPr>
        </a:p>
      </dgm:t>
    </dgm:pt>
    <dgm:pt modelId="{475D3D73-834B-4A82-B6BC-D0A0FBF80B67}" type="pres">
      <dgm:prSet presAssocID="{4F34CBBD-1B30-4422-B0AA-4AEEEDD6BB64}" presName="hierChild1" presStyleCnt="0">
        <dgm:presLayoutVars>
          <dgm:orgChart val="1"/>
          <dgm:chPref val="1"/>
          <dgm:dir/>
          <dgm:animOne val="branch"/>
          <dgm:animLvl val="lvl"/>
          <dgm:resizeHandles/>
        </dgm:presLayoutVars>
      </dgm:prSet>
      <dgm:spPr/>
      <dgm:t>
        <a:bodyPr/>
        <a:lstStyle/>
        <a:p>
          <a:endParaRPr lang="ru-RU"/>
        </a:p>
      </dgm:t>
    </dgm:pt>
    <dgm:pt modelId="{AB0ECF12-D66F-49B9-82EA-C9ABAEE1F125}" type="pres">
      <dgm:prSet presAssocID="{CCAE4628-58CF-4106-85AD-9AC37A9033D6}" presName="hierRoot1" presStyleCnt="0">
        <dgm:presLayoutVars>
          <dgm:hierBranch val="init"/>
        </dgm:presLayoutVars>
      </dgm:prSet>
      <dgm:spPr/>
    </dgm:pt>
    <dgm:pt modelId="{3A7A4D8A-5856-4DBC-A2EC-70FCF908A10B}" type="pres">
      <dgm:prSet presAssocID="{CCAE4628-58CF-4106-85AD-9AC37A9033D6}" presName="rootComposite1" presStyleCnt="0"/>
      <dgm:spPr/>
    </dgm:pt>
    <dgm:pt modelId="{175526EC-5BFF-4AEE-AA1F-B229516328D7}" type="pres">
      <dgm:prSet presAssocID="{CCAE4628-58CF-4106-85AD-9AC37A9033D6}" presName="rootText1" presStyleLbl="node0" presStyleIdx="0" presStyleCnt="1" custScaleX="247803" custScaleY="159471">
        <dgm:presLayoutVars>
          <dgm:chPref val="3"/>
        </dgm:presLayoutVars>
      </dgm:prSet>
      <dgm:spPr/>
      <dgm:t>
        <a:bodyPr/>
        <a:lstStyle/>
        <a:p>
          <a:endParaRPr lang="ru-RU"/>
        </a:p>
      </dgm:t>
    </dgm:pt>
    <dgm:pt modelId="{1DF6C909-2EA0-4DAE-B402-3D8CA9B18AF7}" type="pres">
      <dgm:prSet presAssocID="{CCAE4628-58CF-4106-85AD-9AC37A9033D6}" presName="rootConnector1" presStyleLbl="node1" presStyleIdx="0" presStyleCnt="0"/>
      <dgm:spPr/>
      <dgm:t>
        <a:bodyPr/>
        <a:lstStyle/>
        <a:p>
          <a:endParaRPr lang="ru-RU"/>
        </a:p>
      </dgm:t>
    </dgm:pt>
    <dgm:pt modelId="{2B7F473A-CF03-44F8-8D17-55AD4786C6D4}" type="pres">
      <dgm:prSet presAssocID="{CCAE4628-58CF-4106-85AD-9AC37A9033D6}" presName="hierChild2" presStyleCnt="0"/>
      <dgm:spPr/>
    </dgm:pt>
    <dgm:pt modelId="{98614BA3-0F8A-4457-8027-7BC37450D533}" type="pres">
      <dgm:prSet presAssocID="{FB2CF5D3-3B73-46B8-8FBC-6D670BB7CF4D}" presName="Name37" presStyleLbl="parChTrans1D2" presStyleIdx="0" presStyleCnt="3"/>
      <dgm:spPr/>
      <dgm:t>
        <a:bodyPr/>
        <a:lstStyle/>
        <a:p>
          <a:endParaRPr lang="ru-RU"/>
        </a:p>
      </dgm:t>
    </dgm:pt>
    <dgm:pt modelId="{A3DC2949-1F84-4D6C-AD61-E84040B418B1}" type="pres">
      <dgm:prSet presAssocID="{4F85CBFC-441D-4CD4-B1F9-49136EAA5F62}" presName="hierRoot2" presStyleCnt="0">
        <dgm:presLayoutVars>
          <dgm:hierBranch val="init"/>
        </dgm:presLayoutVars>
      </dgm:prSet>
      <dgm:spPr/>
    </dgm:pt>
    <dgm:pt modelId="{782DEFEC-D18B-438D-851A-D43DED778973}" type="pres">
      <dgm:prSet presAssocID="{4F85CBFC-441D-4CD4-B1F9-49136EAA5F62}" presName="rootComposite" presStyleCnt="0"/>
      <dgm:spPr/>
    </dgm:pt>
    <dgm:pt modelId="{0D4F7DE3-E0A1-421D-86D2-6DCC2A875E26}" type="pres">
      <dgm:prSet presAssocID="{4F85CBFC-441D-4CD4-B1F9-49136EAA5F62}" presName="rootText" presStyleLbl="node2" presStyleIdx="0" presStyleCnt="3" custScaleX="207929" custScaleY="199988">
        <dgm:presLayoutVars>
          <dgm:chPref val="3"/>
        </dgm:presLayoutVars>
      </dgm:prSet>
      <dgm:spPr/>
      <dgm:t>
        <a:bodyPr/>
        <a:lstStyle/>
        <a:p>
          <a:endParaRPr lang="ru-RU"/>
        </a:p>
      </dgm:t>
    </dgm:pt>
    <dgm:pt modelId="{3F7447B3-1A23-4DA6-B553-8CEF23CCE634}" type="pres">
      <dgm:prSet presAssocID="{4F85CBFC-441D-4CD4-B1F9-49136EAA5F62}" presName="rootConnector" presStyleLbl="node2" presStyleIdx="0" presStyleCnt="3"/>
      <dgm:spPr/>
      <dgm:t>
        <a:bodyPr/>
        <a:lstStyle/>
        <a:p>
          <a:endParaRPr lang="ru-RU"/>
        </a:p>
      </dgm:t>
    </dgm:pt>
    <dgm:pt modelId="{DD6714BD-5CD5-40D8-8BDA-95CCF086B40F}" type="pres">
      <dgm:prSet presAssocID="{4F85CBFC-441D-4CD4-B1F9-49136EAA5F62}" presName="hierChild4" presStyleCnt="0"/>
      <dgm:spPr/>
    </dgm:pt>
    <dgm:pt modelId="{16F6751E-7BD5-44F9-A08E-BD29882D6592}" type="pres">
      <dgm:prSet presAssocID="{4F85CBFC-441D-4CD4-B1F9-49136EAA5F62}" presName="hierChild5" presStyleCnt="0"/>
      <dgm:spPr/>
    </dgm:pt>
    <dgm:pt modelId="{11F3925A-E3AB-415B-ACE3-FC1C7789B415}" type="pres">
      <dgm:prSet presAssocID="{B3CC8DF2-DFFB-4F60-B28A-34DEB86FD91A}" presName="Name37" presStyleLbl="parChTrans1D2" presStyleIdx="1" presStyleCnt="3"/>
      <dgm:spPr/>
      <dgm:t>
        <a:bodyPr/>
        <a:lstStyle/>
        <a:p>
          <a:endParaRPr lang="ru-RU"/>
        </a:p>
      </dgm:t>
    </dgm:pt>
    <dgm:pt modelId="{39869A98-AFF0-45E5-86D1-76FAE8CDA193}" type="pres">
      <dgm:prSet presAssocID="{426853B3-8B66-43B0-9C50-7905030B566D}" presName="hierRoot2" presStyleCnt="0">
        <dgm:presLayoutVars>
          <dgm:hierBranch val="init"/>
        </dgm:presLayoutVars>
      </dgm:prSet>
      <dgm:spPr/>
    </dgm:pt>
    <dgm:pt modelId="{78115520-62D8-410B-A116-F48490DCD709}" type="pres">
      <dgm:prSet presAssocID="{426853B3-8B66-43B0-9C50-7905030B566D}" presName="rootComposite" presStyleCnt="0"/>
      <dgm:spPr/>
    </dgm:pt>
    <dgm:pt modelId="{2B968E6C-F8C7-4884-8514-AA679A7A55F6}" type="pres">
      <dgm:prSet presAssocID="{426853B3-8B66-43B0-9C50-7905030B566D}" presName="rootText" presStyleLbl="node2" presStyleIdx="1" presStyleCnt="3" custScaleX="232843" custScaleY="196414">
        <dgm:presLayoutVars>
          <dgm:chPref val="3"/>
        </dgm:presLayoutVars>
      </dgm:prSet>
      <dgm:spPr/>
      <dgm:t>
        <a:bodyPr/>
        <a:lstStyle/>
        <a:p>
          <a:endParaRPr lang="ru-RU"/>
        </a:p>
      </dgm:t>
    </dgm:pt>
    <dgm:pt modelId="{26957246-48DB-4563-8FBA-7F436F4E5476}" type="pres">
      <dgm:prSet presAssocID="{426853B3-8B66-43B0-9C50-7905030B566D}" presName="rootConnector" presStyleLbl="node2" presStyleIdx="1" presStyleCnt="3"/>
      <dgm:spPr/>
      <dgm:t>
        <a:bodyPr/>
        <a:lstStyle/>
        <a:p>
          <a:endParaRPr lang="ru-RU"/>
        </a:p>
      </dgm:t>
    </dgm:pt>
    <dgm:pt modelId="{3B07B086-BC3F-4961-8D1C-E15D23B59BD5}" type="pres">
      <dgm:prSet presAssocID="{426853B3-8B66-43B0-9C50-7905030B566D}" presName="hierChild4" presStyleCnt="0"/>
      <dgm:spPr/>
    </dgm:pt>
    <dgm:pt modelId="{6237CF16-B440-4465-A9C8-626F52EEC4F3}" type="pres">
      <dgm:prSet presAssocID="{426853B3-8B66-43B0-9C50-7905030B566D}" presName="hierChild5" presStyleCnt="0"/>
      <dgm:spPr/>
    </dgm:pt>
    <dgm:pt modelId="{D14BF599-D7F9-4FAC-93FE-E9320F92041C}" type="pres">
      <dgm:prSet presAssocID="{B648185C-4DD7-430D-B9E0-70454398E326}" presName="Name37" presStyleLbl="parChTrans1D2" presStyleIdx="2" presStyleCnt="3"/>
      <dgm:spPr/>
      <dgm:t>
        <a:bodyPr/>
        <a:lstStyle/>
        <a:p>
          <a:endParaRPr lang="ru-RU"/>
        </a:p>
      </dgm:t>
    </dgm:pt>
    <dgm:pt modelId="{0945FAEE-0249-4A96-9779-5865D17CC598}" type="pres">
      <dgm:prSet presAssocID="{FC04DC88-62C6-4020-B60D-95BB120A59F0}" presName="hierRoot2" presStyleCnt="0">
        <dgm:presLayoutVars>
          <dgm:hierBranch val="init"/>
        </dgm:presLayoutVars>
      </dgm:prSet>
      <dgm:spPr/>
    </dgm:pt>
    <dgm:pt modelId="{2E20F7C3-8414-455A-A9F2-04C927546863}" type="pres">
      <dgm:prSet presAssocID="{FC04DC88-62C6-4020-B60D-95BB120A59F0}" presName="rootComposite" presStyleCnt="0"/>
      <dgm:spPr/>
    </dgm:pt>
    <dgm:pt modelId="{7313DFF4-D008-4E11-81BB-9979ABB944E6}" type="pres">
      <dgm:prSet presAssocID="{FC04DC88-62C6-4020-B60D-95BB120A59F0}" presName="rootText" presStyleLbl="node2" presStyleIdx="2" presStyleCnt="3" custScaleX="189515" custScaleY="203562">
        <dgm:presLayoutVars>
          <dgm:chPref val="3"/>
        </dgm:presLayoutVars>
      </dgm:prSet>
      <dgm:spPr/>
      <dgm:t>
        <a:bodyPr/>
        <a:lstStyle/>
        <a:p>
          <a:endParaRPr lang="ru-RU"/>
        </a:p>
      </dgm:t>
    </dgm:pt>
    <dgm:pt modelId="{3953571E-13EA-4E7E-9679-01F7D2E4830A}" type="pres">
      <dgm:prSet presAssocID="{FC04DC88-62C6-4020-B60D-95BB120A59F0}" presName="rootConnector" presStyleLbl="node2" presStyleIdx="2" presStyleCnt="3"/>
      <dgm:spPr/>
      <dgm:t>
        <a:bodyPr/>
        <a:lstStyle/>
        <a:p>
          <a:endParaRPr lang="ru-RU"/>
        </a:p>
      </dgm:t>
    </dgm:pt>
    <dgm:pt modelId="{55EFB052-FDDF-4E4E-85C7-DF64B69DDFAC}" type="pres">
      <dgm:prSet presAssocID="{FC04DC88-62C6-4020-B60D-95BB120A59F0}" presName="hierChild4" presStyleCnt="0"/>
      <dgm:spPr/>
    </dgm:pt>
    <dgm:pt modelId="{B9EC5645-3D67-45E5-8507-40B5BB08DC27}" type="pres">
      <dgm:prSet presAssocID="{FC04DC88-62C6-4020-B60D-95BB120A59F0}" presName="hierChild5" presStyleCnt="0"/>
      <dgm:spPr/>
    </dgm:pt>
    <dgm:pt modelId="{45970ACA-6740-42DB-9D35-5F8B8EE51805}" type="pres">
      <dgm:prSet presAssocID="{CCAE4628-58CF-4106-85AD-9AC37A9033D6}" presName="hierChild3" presStyleCnt="0"/>
      <dgm:spPr/>
    </dgm:pt>
  </dgm:ptLst>
  <dgm:cxnLst>
    <dgm:cxn modelId="{629C7830-6635-42D0-AA7E-9B8DC5F314C9}" srcId="{CCAE4628-58CF-4106-85AD-9AC37A9033D6}" destId="{4F85CBFC-441D-4CD4-B1F9-49136EAA5F62}" srcOrd="0" destOrd="0" parTransId="{FB2CF5D3-3B73-46B8-8FBC-6D670BB7CF4D}" sibTransId="{0B29D36F-00AF-4A08-B34D-2A7E0B9F0A72}"/>
    <dgm:cxn modelId="{328D50C8-C0AB-4612-9087-0A56CECFB8BC}" type="presOf" srcId="{CCAE4628-58CF-4106-85AD-9AC37A9033D6}" destId="{175526EC-5BFF-4AEE-AA1F-B229516328D7}" srcOrd="0" destOrd="0" presId="urn:microsoft.com/office/officeart/2005/8/layout/orgChart1"/>
    <dgm:cxn modelId="{E237347A-43B7-43CC-B794-8C67D6DD9074}" type="presOf" srcId="{B3CC8DF2-DFFB-4F60-B28A-34DEB86FD91A}" destId="{11F3925A-E3AB-415B-ACE3-FC1C7789B415}" srcOrd="0" destOrd="0" presId="urn:microsoft.com/office/officeart/2005/8/layout/orgChart1"/>
    <dgm:cxn modelId="{BD9B1339-A76A-41A0-8B00-7A748F524786}" type="presOf" srcId="{B648185C-4DD7-430D-B9E0-70454398E326}" destId="{D14BF599-D7F9-4FAC-93FE-E9320F92041C}" srcOrd="0" destOrd="0" presId="urn:microsoft.com/office/officeart/2005/8/layout/orgChart1"/>
    <dgm:cxn modelId="{7463A210-D41A-4D90-8484-5A4A43AACD6B}" srcId="{4F34CBBD-1B30-4422-B0AA-4AEEEDD6BB64}" destId="{CCAE4628-58CF-4106-85AD-9AC37A9033D6}" srcOrd="0" destOrd="0" parTransId="{B48AB932-D56D-43A2-A6A2-BEE3679735A8}" sibTransId="{D250C62D-412B-4410-8D26-E5F598428A09}"/>
    <dgm:cxn modelId="{5D982F77-E24C-49FA-9828-E551F6E782D6}" type="presOf" srcId="{426853B3-8B66-43B0-9C50-7905030B566D}" destId="{26957246-48DB-4563-8FBA-7F436F4E5476}" srcOrd="1" destOrd="0" presId="urn:microsoft.com/office/officeart/2005/8/layout/orgChart1"/>
    <dgm:cxn modelId="{C424FF69-7C8A-4BDC-B83C-67C779104FC4}" type="presOf" srcId="{426853B3-8B66-43B0-9C50-7905030B566D}" destId="{2B968E6C-F8C7-4884-8514-AA679A7A55F6}" srcOrd="0" destOrd="0" presId="urn:microsoft.com/office/officeart/2005/8/layout/orgChart1"/>
    <dgm:cxn modelId="{CB7CE22E-0F66-42EB-B682-60A61B30BE5C}" srcId="{CCAE4628-58CF-4106-85AD-9AC37A9033D6}" destId="{426853B3-8B66-43B0-9C50-7905030B566D}" srcOrd="1" destOrd="0" parTransId="{B3CC8DF2-DFFB-4F60-B28A-34DEB86FD91A}" sibTransId="{02AAD925-551C-47BE-A2DE-0C3640DF3267}"/>
    <dgm:cxn modelId="{83F1A21D-43F2-4FA4-A630-39E68EAA10D3}" type="presOf" srcId="{FC04DC88-62C6-4020-B60D-95BB120A59F0}" destId="{3953571E-13EA-4E7E-9679-01F7D2E4830A}" srcOrd="1" destOrd="0" presId="urn:microsoft.com/office/officeart/2005/8/layout/orgChart1"/>
    <dgm:cxn modelId="{30FCCEDD-96FE-415F-9591-309DC722DB1B}" type="presOf" srcId="{FB2CF5D3-3B73-46B8-8FBC-6D670BB7CF4D}" destId="{98614BA3-0F8A-4457-8027-7BC37450D533}" srcOrd="0" destOrd="0" presId="urn:microsoft.com/office/officeart/2005/8/layout/orgChart1"/>
    <dgm:cxn modelId="{5200BE34-305A-41B5-9B69-4454F96CE35D}" type="presOf" srcId="{FC04DC88-62C6-4020-B60D-95BB120A59F0}" destId="{7313DFF4-D008-4E11-81BB-9979ABB944E6}" srcOrd="0" destOrd="0" presId="urn:microsoft.com/office/officeart/2005/8/layout/orgChart1"/>
    <dgm:cxn modelId="{EF9CA23C-A651-47C9-BCD0-DBB1591B3CE7}" srcId="{CCAE4628-58CF-4106-85AD-9AC37A9033D6}" destId="{FC04DC88-62C6-4020-B60D-95BB120A59F0}" srcOrd="2" destOrd="0" parTransId="{B648185C-4DD7-430D-B9E0-70454398E326}" sibTransId="{DCCEE666-13DD-4399-941E-938E71B1451B}"/>
    <dgm:cxn modelId="{17465CEF-0ABA-4255-B7AA-9AA8E0CC4417}" type="presOf" srcId="{CCAE4628-58CF-4106-85AD-9AC37A9033D6}" destId="{1DF6C909-2EA0-4DAE-B402-3D8CA9B18AF7}" srcOrd="1" destOrd="0" presId="urn:microsoft.com/office/officeart/2005/8/layout/orgChart1"/>
    <dgm:cxn modelId="{7FEE2881-DDB2-438B-9A14-01B60D7541B7}" type="presOf" srcId="{4F85CBFC-441D-4CD4-B1F9-49136EAA5F62}" destId="{0D4F7DE3-E0A1-421D-86D2-6DCC2A875E26}" srcOrd="0" destOrd="0" presId="urn:microsoft.com/office/officeart/2005/8/layout/orgChart1"/>
    <dgm:cxn modelId="{D0D3FD3A-A8DF-474D-BAB0-0AC53CDB8A9F}" type="presOf" srcId="{4F34CBBD-1B30-4422-B0AA-4AEEEDD6BB64}" destId="{475D3D73-834B-4A82-B6BC-D0A0FBF80B67}" srcOrd="0" destOrd="0" presId="urn:microsoft.com/office/officeart/2005/8/layout/orgChart1"/>
    <dgm:cxn modelId="{1C6ED447-C394-496F-ABDA-E61B47E267DE}" type="presOf" srcId="{4F85CBFC-441D-4CD4-B1F9-49136EAA5F62}" destId="{3F7447B3-1A23-4DA6-B553-8CEF23CCE634}" srcOrd="1" destOrd="0" presId="urn:microsoft.com/office/officeart/2005/8/layout/orgChart1"/>
    <dgm:cxn modelId="{2D1E589B-2347-4E3C-9ED1-3F5AFC1539D0}" type="presParOf" srcId="{475D3D73-834B-4A82-B6BC-D0A0FBF80B67}" destId="{AB0ECF12-D66F-49B9-82EA-C9ABAEE1F125}" srcOrd="0" destOrd="0" presId="urn:microsoft.com/office/officeart/2005/8/layout/orgChart1"/>
    <dgm:cxn modelId="{0EC3B500-01E1-4813-9D3D-EF35324958EE}" type="presParOf" srcId="{AB0ECF12-D66F-49B9-82EA-C9ABAEE1F125}" destId="{3A7A4D8A-5856-4DBC-A2EC-70FCF908A10B}" srcOrd="0" destOrd="0" presId="urn:microsoft.com/office/officeart/2005/8/layout/orgChart1"/>
    <dgm:cxn modelId="{6B7A5F3D-1F3F-41FF-B906-7C0088503E1E}" type="presParOf" srcId="{3A7A4D8A-5856-4DBC-A2EC-70FCF908A10B}" destId="{175526EC-5BFF-4AEE-AA1F-B229516328D7}" srcOrd="0" destOrd="0" presId="urn:microsoft.com/office/officeart/2005/8/layout/orgChart1"/>
    <dgm:cxn modelId="{E1432F38-E279-4D4E-8EFE-DB593AA80F79}" type="presParOf" srcId="{3A7A4D8A-5856-4DBC-A2EC-70FCF908A10B}" destId="{1DF6C909-2EA0-4DAE-B402-3D8CA9B18AF7}" srcOrd="1" destOrd="0" presId="urn:microsoft.com/office/officeart/2005/8/layout/orgChart1"/>
    <dgm:cxn modelId="{7CDB397F-2F31-4EB0-BD8D-3FD864620FE8}" type="presParOf" srcId="{AB0ECF12-D66F-49B9-82EA-C9ABAEE1F125}" destId="{2B7F473A-CF03-44F8-8D17-55AD4786C6D4}" srcOrd="1" destOrd="0" presId="urn:microsoft.com/office/officeart/2005/8/layout/orgChart1"/>
    <dgm:cxn modelId="{0F820AA3-CAF3-4DFE-9EB8-B316A90FA0EE}" type="presParOf" srcId="{2B7F473A-CF03-44F8-8D17-55AD4786C6D4}" destId="{98614BA3-0F8A-4457-8027-7BC37450D533}" srcOrd="0" destOrd="0" presId="urn:microsoft.com/office/officeart/2005/8/layout/orgChart1"/>
    <dgm:cxn modelId="{7578B850-15D2-4BD9-9048-99F66F38B445}" type="presParOf" srcId="{2B7F473A-CF03-44F8-8D17-55AD4786C6D4}" destId="{A3DC2949-1F84-4D6C-AD61-E84040B418B1}" srcOrd="1" destOrd="0" presId="urn:microsoft.com/office/officeart/2005/8/layout/orgChart1"/>
    <dgm:cxn modelId="{34494F4E-13B7-49BC-97C8-E61B76005AC7}" type="presParOf" srcId="{A3DC2949-1F84-4D6C-AD61-E84040B418B1}" destId="{782DEFEC-D18B-438D-851A-D43DED778973}" srcOrd="0" destOrd="0" presId="urn:microsoft.com/office/officeart/2005/8/layout/orgChart1"/>
    <dgm:cxn modelId="{F5A8DDD9-557E-43C8-9E92-E827620A959B}" type="presParOf" srcId="{782DEFEC-D18B-438D-851A-D43DED778973}" destId="{0D4F7DE3-E0A1-421D-86D2-6DCC2A875E26}" srcOrd="0" destOrd="0" presId="urn:microsoft.com/office/officeart/2005/8/layout/orgChart1"/>
    <dgm:cxn modelId="{6898BD30-BF94-4CB6-BB9A-330CBB9EDC44}" type="presParOf" srcId="{782DEFEC-D18B-438D-851A-D43DED778973}" destId="{3F7447B3-1A23-4DA6-B553-8CEF23CCE634}" srcOrd="1" destOrd="0" presId="urn:microsoft.com/office/officeart/2005/8/layout/orgChart1"/>
    <dgm:cxn modelId="{3C623478-D049-4550-B776-C3105B168D6D}" type="presParOf" srcId="{A3DC2949-1F84-4D6C-AD61-E84040B418B1}" destId="{DD6714BD-5CD5-40D8-8BDA-95CCF086B40F}" srcOrd="1" destOrd="0" presId="urn:microsoft.com/office/officeart/2005/8/layout/orgChart1"/>
    <dgm:cxn modelId="{C3665164-287A-4307-A585-50B8443665CD}" type="presParOf" srcId="{A3DC2949-1F84-4D6C-AD61-E84040B418B1}" destId="{16F6751E-7BD5-44F9-A08E-BD29882D6592}" srcOrd="2" destOrd="0" presId="urn:microsoft.com/office/officeart/2005/8/layout/orgChart1"/>
    <dgm:cxn modelId="{69AC5578-048F-4357-9BD6-D7D14FDE3A00}" type="presParOf" srcId="{2B7F473A-CF03-44F8-8D17-55AD4786C6D4}" destId="{11F3925A-E3AB-415B-ACE3-FC1C7789B415}" srcOrd="2" destOrd="0" presId="urn:microsoft.com/office/officeart/2005/8/layout/orgChart1"/>
    <dgm:cxn modelId="{DD1863D5-3038-4684-8BCF-435543763C04}" type="presParOf" srcId="{2B7F473A-CF03-44F8-8D17-55AD4786C6D4}" destId="{39869A98-AFF0-45E5-86D1-76FAE8CDA193}" srcOrd="3" destOrd="0" presId="urn:microsoft.com/office/officeart/2005/8/layout/orgChart1"/>
    <dgm:cxn modelId="{582EF338-F1CB-4137-9F0F-5878E5144F2A}" type="presParOf" srcId="{39869A98-AFF0-45E5-86D1-76FAE8CDA193}" destId="{78115520-62D8-410B-A116-F48490DCD709}" srcOrd="0" destOrd="0" presId="urn:microsoft.com/office/officeart/2005/8/layout/orgChart1"/>
    <dgm:cxn modelId="{A003C74E-68BE-4A80-B23F-ADA52BFABD80}" type="presParOf" srcId="{78115520-62D8-410B-A116-F48490DCD709}" destId="{2B968E6C-F8C7-4884-8514-AA679A7A55F6}" srcOrd="0" destOrd="0" presId="urn:microsoft.com/office/officeart/2005/8/layout/orgChart1"/>
    <dgm:cxn modelId="{EFC5B2C4-7878-4F6C-B974-C2C258F28784}" type="presParOf" srcId="{78115520-62D8-410B-A116-F48490DCD709}" destId="{26957246-48DB-4563-8FBA-7F436F4E5476}" srcOrd="1" destOrd="0" presId="urn:microsoft.com/office/officeart/2005/8/layout/orgChart1"/>
    <dgm:cxn modelId="{003D3009-9C94-4091-84F9-D4D0A1FB9FF5}" type="presParOf" srcId="{39869A98-AFF0-45E5-86D1-76FAE8CDA193}" destId="{3B07B086-BC3F-4961-8D1C-E15D23B59BD5}" srcOrd="1" destOrd="0" presId="urn:microsoft.com/office/officeart/2005/8/layout/orgChart1"/>
    <dgm:cxn modelId="{1722473A-FFCB-4D51-82BF-DC01173698F8}" type="presParOf" srcId="{39869A98-AFF0-45E5-86D1-76FAE8CDA193}" destId="{6237CF16-B440-4465-A9C8-626F52EEC4F3}" srcOrd="2" destOrd="0" presId="urn:microsoft.com/office/officeart/2005/8/layout/orgChart1"/>
    <dgm:cxn modelId="{17F9E76C-F4F6-4268-94CD-0836BCB66969}" type="presParOf" srcId="{2B7F473A-CF03-44F8-8D17-55AD4786C6D4}" destId="{D14BF599-D7F9-4FAC-93FE-E9320F92041C}" srcOrd="4" destOrd="0" presId="urn:microsoft.com/office/officeart/2005/8/layout/orgChart1"/>
    <dgm:cxn modelId="{B8008A9F-35F0-4081-BFE3-6449C71A1F79}" type="presParOf" srcId="{2B7F473A-CF03-44F8-8D17-55AD4786C6D4}" destId="{0945FAEE-0249-4A96-9779-5865D17CC598}" srcOrd="5" destOrd="0" presId="urn:microsoft.com/office/officeart/2005/8/layout/orgChart1"/>
    <dgm:cxn modelId="{6EF33973-D829-4742-871B-49110B61DAC2}" type="presParOf" srcId="{0945FAEE-0249-4A96-9779-5865D17CC598}" destId="{2E20F7C3-8414-455A-A9F2-04C927546863}" srcOrd="0" destOrd="0" presId="urn:microsoft.com/office/officeart/2005/8/layout/orgChart1"/>
    <dgm:cxn modelId="{EC0E749E-4877-4B7F-9DB2-39FD4235B9DD}" type="presParOf" srcId="{2E20F7C3-8414-455A-A9F2-04C927546863}" destId="{7313DFF4-D008-4E11-81BB-9979ABB944E6}" srcOrd="0" destOrd="0" presId="urn:microsoft.com/office/officeart/2005/8/layout/orgChart1"/>
    <dgm:cxn modelId="{3ECB4DCB-6261-4855-B210-AB77004DBC57}" type="presParOf" srcId="{2E20F7C3-8414-455A-A9F2-04C927546863}" destId="{3953571E-13EA-4E7E-9679-01F7D2E4830A}" srcOrd="1" destOrd="0" presId="urn:microsoft.com/office/officeart/2005/8/layout/orgChart1"/>
    <dgm:cxn modelId="{B62099B9-CFA8-4352-8137-D2754C41AD4A}" type="presParOf" srcId="{0945FAEE-0249-4A96-9779-5865D17CC598}" destId="{55EFB052-FDDF-4E4E-85C7-DF64B69DDFAC}" srcOrd="1" destOrd="0" presId="urn:microsoft.com/office/officeart/2005/8/layout/orgChart1"/>
    <dgm:cxn modelId="{CD4AD55A-0E8E-4DD2-8EDC-2A3491FBB337}" type="presParOf" srcId="{0945FAEE-0249-4A96-9779-5865D17CC598}" destId="{B9EC5645-3D67-45E5-8507-40B5BB08DC27}" srcOrd="2" destOrd="0" presId="urn:microsoft.com/office/officeart/2005/8/layout/orgChart1"/>
    <dgm:cxn modelId="{16FC9BED-8F31-4E16-911C-7A8C487394F5}" type="presParOf" srcId="{AB0ECF12-D66F-49B9-82EA-C9ABAEE1F125}" destId="{45970ACA-6740-42DB-9D35-5F8B8EE5180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5708A6B-BD08-4100-BA7B-ABDF1ACD469C}" type="doc">
      <dgm:prSet loTypeId="urn:microsoft.com/office/officeart/2008/layout/VerticalCurvedList" loCatId="list" qsTypeId="urn:microsoft.com/office/officeart/2005/8/quickstyle/3d4" qsCatId="3D" csTypeId="urn:microsoft.com/office/officeart/2005/8/colors/colorful2" csCatId="colorful" phldr="1"/>
      <dgm:spPr/>
      <dgm:t>
        <a:bodyPr/>
        <a:lstStyle/>
        <a:p>
          <a:endParaRPr lang="ru-RU"/>
        </a:p>
      </dgm:t>
    </dgm:pt>
    <dgm:pt modelId="{44BFDFE3-9A3A-4EB2-8302-95513C124A6E}">
      <dgm:prSet phldrT="[Текст]" custT="1"/>
      <dgm:spPr>
        <a:solidFill>
          <a:schemeClr val="accent2">
            <a:lumMod val="60000"/>
            <a:lumOff val="40000"/>
          </a:schemeClr>
        </a:solidFill>
      </dgm:spPr>
      <dgm:t>
        <a:bodyPr/>
        <a:lstStyle/>
        <a:p>
          <a:r>
            <a:rPr lang="ru-RU" sz="2000" b="1" u="none" dirty="0" smtClean="0">
              <a:solidFill>
                <a:srgbClr val="C00000"/>
              </a:solidFill>
              <a:latin typeface="Arial" pitchFamily="34" charset="0"/>
              <a:cs typeface="Arial" pitchFamily="34" charset="0"/>
            </a:rPr>
            <a:t>Связь один-к-одному (1:1) (между атрибутами) </a:t>
          </a:r>
          <a:r>
            <a:rPr lang="ru-RU" sz="2000" b="1" u="none" dirty="0" smtClean="0">
              <a:solidFill>
                <a:schemeClr val="tx1"/>
              </a:solidFill>
              <a:latin typeface="Arial" pitchFamily="34" charset="0"/>
              <a:cs typeface="Arial" pitchFamily="34" charset="0"/>
            </a:rPr>
            <a:t>– при таком типе связи каждому атрибуту таблицы соответствует только одно значение другого атрибута этой же таблицы. </a:t>
          </a:r>
          <a:endParaRPr lang="ru-RU" sz="2000" b="1" u="none" dirty="0">
            <a:solidFill>
              <a:schemeClr val="tx1"/>
            </a:solidFill>
            <a:latin typeface="Arial" pitchFamily="34" charset="0"/>
            <a:cs typeface="Arial" pitchFamily="34" charset="0"/>
          </a:endParaRPr>
        </a:p>
      </dgm:t>
    </dgm:pt>
    <dgm:pt modelId="{08FA1FDC-0CD5-43EB-B9AB-5717791C106E}" type="parTrans" cxnId="{32354BAC-3E46-4044-9EEA-9A0419754BD8}">
      <dgm:prSet/>
      <dgm:spPr/>
      <dgm:t>
        <a:bodyPr/>
        <a:lstStyle/>
        <a:p>
          <a:endParaRPr lang="ru-RU" sz="2000" b="1" u="none">
            <a:solidFill>
              <a:schemeClr val="tx1"/>
            </a:solidFill>
            <a:latin typeface="Arial" pitchFamily="34" charset="0"/>
            <a:cs typeface="Arial" pitchFamily="34" charset="0"/>
          </a:endParaRPr>
        </a:p>
      </dgm:t>
    </dgm:pt>
    <dgm:pt modelId="{014E6E9D-EF4D-4C4F-8B88-56201B176EF3}" type="sibTrans" cxnId="{32354BAC-3E46-4044-9EEA-9A0419754BD8}">
      <dgm:prSet/>
      <dgm:spPr/>
      <dgm:t>
        <a:bodyPr/>
        <a:lstStyle/>
        <a:p>
          <a:endParaRPr lang="ru-RU" sz="2000" b="1" u="none">
            <a:solidFill>
              <a:schemeClr val="tx1"/>
            </a:solidFill>
            <a:latin typeface="Arial" pitchFamily="34" charset="0"/>
            <a:cs typeface="Arial" pitchFamily="34" charset="0"/>
          </a:endParaRPr>
        </a:p>
      </dgm:t>
    </dgm:pt>
    <dgm:pt modelId="{456EE428-C212-44A5-8648-061D3DC63501}" type="pres">
      <dgm:prSet presAssocID="{D5708A6B-BD08-4100-BA7B-ABDF1ACD469C}" presName="Name0" presStyleCnt="0">
        <dgm:presLayoutVars>
          <dgm:chMax val="7"/>
          <dgm:chPref val="7"/>
          <dgm:dir/>
        </dgm:presLayoutVars>
      </dgm:prSet>
      <dgm:spPr/>
      <dgm:t>
        <a:bodyPr/>
        <a:lstStyle/>
        <a:p>
          <a:endParaRPr lang="ru-RU"/>
        </a:p>
      </dgm:t>
    </dgm:pt>
    <dgm:pt modelId="{C0E6B38A-F3FB-49EE-910B-B99F256E451F}" type="pres">
      <dgm:prSet presAssocID="{D5708A6B-BD08-4100-BA7B-ABDF1ACD469C}" presName="Name1" presStyleCnt="0"/>
      <dgm:spPr/>
    </dgm:pt>
    <dgm:pt modelId="{A25D2BD0-11CD-4988-B48C-03A6892C461E}" type="pres">
      <dgm:prSet presAssocID="{D5708A6B-BD08-4100-BA7B-ABDF1ACD469C}" presName="cycle" presStyleCnt="0"/>
      <dgm:spPr/>
    </dgm:pt>
    <dgm:pt modelId="{6D3FF5A0-3488-4583-83D7-F83DEB0355B7}" type="pres">
      <dgm:prSet presAssocID="{D5708A6B-BD08-4100-BA7B-ABDF1ACD469C}" presName="srcNode" presStyleLbl="node1" presStyleIdx="0" presStyleCnt="1"/>
      <dgm:spPr/>
    </dgm:pt>
    <dgm:pt modelId="{29634E4E-6DD8-4F85-B219-9FD3D3120BF9}" type="pres">
      <dgm:prSet presAssocID="{D5708A6B-BD08-4100-BA7B-ABDF1ACD469C}" presName="conn" presStyleLbl="parChTrans1D2" presStyleIdx="0" presStyleCnt="1"/>
      <dgm:spPr/>
      <dgm:t>
        <a:bodyPr/>
        <a:lstStyle/>
        <a:p>
          <a:endParaRPr lang="ru-RU"/>
        </a:p>
      </dgm:t>
    </dgm:pt>
    <dgm:pt modelId="{6BF70E63-D721-45E0-985F-FD4A2146E9E7}" type="pres">
      <dgm:prSet presAssocID="{D5708A6B-BD08-4100-BA7B-ABDF1ACD469C}" presName="extraNode" presStyleLbl="node1" presStyleIdx="0" presStyleCnt="1"/>
      <dgm:spPr/>
    </dgm:pt>
    <dgm:pt modelId="{A209D736-0997-4689-AE72-994675A9363C}" type="pres">
      <dgm:prSet presAssocID="{D5708A6B-BD08-4100-BA7B-ABDF1ACD469C}" presName="dstNode" presStyleLbl="node1" presStyleIdx="0" presStyleCnt="1"/>
      <dgm:spPr/>
    </dgm:pt>
    <dgm:pt modelId="{BE2EED29-5165-4943-891F-4897EC5E9CD6}" type="pres">
      <dgm:prSet presAssocID="{44BFDFE3-9A3A-4EB2-8302-95513C124A6E}" presName="text_1" presStyleLbl="node1" presStyleIdx="0" presStyleCnt="1" custScaleY="159714">
        <dgm:presLayoutVars>
          <dgm:bulletEnabled val="1"/>
        </dgm:presLayoutVars>
      </dgm:prSet>
      <dgm:spPr/>
      <dgm:t>
        <a:bodyPr/>
        <a:lstStyle/>
        <a:p>
          <a:endParaRPr lang="ru-RU"/>
        </a:p>
      </dgm:t>
    </dgm:pt>
    <dgm:pt modelId="{A28FC1C1-3F07-4AC0-8872-53FA2EF69B68}" type="pres">
      <dgm:prSet presAssocID="{44BFDFE3-9A3A-4EB2-8302-95513C124A6E}" presName="accent_1" presStyleCnt="0"/>
      <dgm:spPr/>
    </dgm:pt>
    <dgm:pt modelId="{E3E3D09D-7573-430A-A761-B5ABF6C708D1}" type="pres">
      <dgm:prSet presAssocID="{44BFDFE3-9A3A-4EB2-8302-95513C124A6E}" presName="accentRepeatNode" presStyleLbl="solidFgAcc1" presStyleIdx="0" presStyleCnt="1"/>
      <dgm:spPr>
        <a:solidFill>
          <a:schemeClr val="accent5">
            <a:lumMod val="20000"/>
            <a:lumOff val="80000"/>
          </a:schemeClr>
        </a:solidFill>
      </dgm:spPr>
    </dgm:pt>
  </dgm:ptLst>
  <dgm:cxnLst>
    <dgm:cxn modelId="{1026FB65-DF5A-4F2A-833E-282D1535A994}" type="presOf" srcId="{014E6E9D-EF4D-4C4F-8B88-56201B176EF3}" destId="{29634E4E-6DD8-4F85-B219-9FD3D3120BF9}" srcOrd="0" destOrd="0" presId="urn:microsoft.com/office/officeart/2008/layout/VerticalCurvedList"/>
    <dgm:cxn modelId="{32354BAC-3E46-4044-9EEA-9A0419754BD8}" srcId="{D5708A6B-BD08-4100-BA7B-ABDF1ACD469C}" destId="{44BFDFE3-9A3A-4EB2-8302-95513C124A6E}" srcOrd="0" destOrd="0" parTransId="{08FA1FDC-0CD5-43EB-B9AB-5717791C106E}" sibTransId="{014E6E9D-EF4D-4C4F-8B88-56201B176EF3}"/>
    <dgm:cxn modelId="{63F07F62-A03E-40B5-A728-2F5307055B1E}" type="presOf" srcId="{44BFDFE3-9A3A-4EB2-8302-95513C124A6E}" destId="{BE2EED29-5165-4943-891F-4897EC5E9CD6}" srcOrd="0" destOrd="0" presId="urn:microsoft.com/office/officeart/2008/layout/VerticalCurvedList"/>
    <dgm:cxn modelId="{7BE39D45-A664-41F6-AAB3-783CC62EFAAD}" type="presOf" srcId="{D5708A6B-BD08-4100-BA7B-ABDF1ACD469C}" destId="{456EE428-C212-44A5-8648-061D3DC63501}" srcOrd="0" destOrd="0" presId="urn:microsoft.com/office/officeart/2008/layout/VerticalCurvedList"/>
    <dgm:cxn modelId="{0CEC69B7-E477-4449-9D4D-6DA667F65056}" type="presParOf" srcId="{456EE428-C212-44A5-8648-061D3DC63501}" destId="{C0E6B38A-F3FB-49EE-910B-B99F256E451F}" srcOrd="0" destOrd="0" presId="urn:microsoft.com/office/officeart/2008/layout/VerticalCurvedList"/>
    <dgm:cxn modelId="{A9C237EB-5829-40E9-AF92-C409E5FA9537}" type="presParOf" srcId="{C0E6B38A-F3FB-49EE-910B-B99F256E451F}" destId="{A25D2BD0-11CD-4988-B48C-03A6892C461E}" srcOrd="0" destOrd="0" presId="urn:microsoft.com/office/officeart/2008/layout/VerticalCurvedList"/>
    <dgm:cxn modelId="{FF617C00-706D-4A62-A8CC-35CDCC41DBC0}" type="presParOf" srcId="{A25D2BD0-11CD-4988-B48C-03A6892C461E}" destId="{6D3FF5A0-3488-4583-83D7-F83DEB0355B7}" srcOrd="0" destOrd="0" presId="urn:microsoft.com/office/officeart/2008/layout/VerticalCurvedList"/>
    <dgm:cxn modelId="{D69318EC-A9F8-4839-9D55-5FE3511D6B3C}" type="presParOf" srcId="{A25D2BD0-11CD-4988-B48C-03A6892C461E}" destId="{29634E4E-6DD8-4F85-B219-9FD3D3120BF9}" srcOrd="1" destOrd="0" presId="urn:microsoft.com/office/officeart/2008/layout/VerticalCurvedList"/>
    <dgm:cxn modelId="{9F69EAF9-ED3C-4094-8373-9B26810119C2}" type="presParOf" srcId="{A25D2BD0-11CD-4988-B48C-03A6892C461E}" destId="{6BF70E63-D721-45E0-985F-FD4A2146E9E7}" srcOrd="2" destOrd="0" presId="urn:microsoft.com/office/officeart/2008/layout/VerticalCurvedList"/>
    <dgm:cxn modelId="{14F7C8A4-100F-4350-AF0B-902AC8F0A95B}" type="presParOf" srcId="{A25D2BD0-11CD-4988-B48C-03A6892C461E}" destId="{A209D736-0997-4689-AE72-994675A9363C}" srcOrd="3" destOrd="0" presId="urn:microsoft.com/office/officeart/2008/layout/VerticalCurvedList"/>
    <dgm:cxn modelId="{A4542352-BE4C-4668-BE7C-2D1BE222B800}" type="presParOf" srcId="{C0E6B38A-F3FB-49EE-910B-B99F256E451F}" destId="{BE2EED29-5165-4943-891F-4897EC5E9CD6}" srcOrd="1" destOrd="0" presId="urn:microsoft.com/office/officeart/2008/layout/VerticalCurvedList"/>
    <dgm:cxn modelId="{95FEA68F-30ED-4553-AA70-63B17B0725F1}" type="presParOf" srcId="{C0E6B38A-F3FB-49EE-910B-B99F256E451F}" destId="{A28FC1C1-3F07-4AC0-8872-53FA2EF69B68}" srcOrd="2" destOrd="0" presId="urn:microsoft.com/office/officeart/2008/layout/VerticalCurvedList"/>
    <dgm:cxn modelId="{C243D814-5220-443D-872C-9E5BA263E05A}" type="presParOf" srcId="{A28FC1C1-3F07-4AC0-8872-53FA2EF69B68}" destId="{E3E3D09D-7573-430A-A761-B5ABF6C708D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708A6B-BD08-4100-BA7B-ABDF1ACD469C}" type="doc">
      <dgm:prSet loTypeId="urn:microsoft.com/office/officeart/2008/layout/VerticalCurvedList" loCatId="list" qsTypeId="urn:microsoft.com/office/officeart/2005/8/quickstyle/3d4" qsCatId="3D" csTypeId="urn:microsoft.com/office/officeart/2005/8/colors/colorful2" csCatId="colorful" phldr="1"/>
      <dgm:spPr/>
      <dgm:t>
        <a:bodyPr/>
        <a:lstStyle/>
        <a:p>
          <a:endParaRPr lang="ru-RU"/>
        </a:p>
      </dgm:t>
    </dgm:pt>
    <dgm:pt modelId="{50ECFA9C-38BB-4588-A297-5F225D2BD7E7}">
      <dgm:prSet custT="1"/>
      <dgm:spPr/>
      <dgm:t>
        <a:bodyPr/>
        <a:lstStyle/>
        <a:p>
          <a:r>
            <a:rPr lang="ru-RU" sz="1800" b="1" u="none" dirty="0" smtClean="0">
              <a:solidFill>
                <a:srgbClr val="C00000"/>
              </a:solidFill>
              <a:latin typeface="Arial" pitchFamily="34" charset="0"/>
              <a:cs typeface="Arial" pitchFamily="34" charset="0"/>
            </a:rPr>
            <a:t>Связь один-ко-многим (</a:t>
          </a:r>
          <a:r>
            <a:rPr lang="ru-RU" sz="1800" b="1" u="none" dirty="0" err="1" smtClean="0">
              <a:solidFill>
                <a:srgbClr val="C00000"/>
              </a:solidFill>
              <a:latin typeface="Arial" pitchFamily="34" charset="0"/>
              <a:cs typeface="Arial" pitchFamily="34" charset="0"/>
            </a:rPr>
            <a:t>1:М</a:t>
          </a:r>
          <a:r>
            <a:rPr lang="ru-RU" sz="1800" b="1" u="none" dirty="0" smtClean="0">
              <a:solidFill>
                <a:srgbClr val="C00000"/>
              </a:solidFill>
              <a:latin typeface="Arial" pitchFamily="34" charset="0"/>
              <a:cs typeface="Arial" pitchFamily="34" charset="0"/>
            </a:rPr>
            <a:t>) (между атрибутами) </a:t>
          </a:r>
          <a:r>
            <a:rPr lang="ru-RU" sz="1800" b="1" u="none" dirty="0" smtClean="0">
              <a:solidFill>
                <a:schemeClr val="tx1"/>
              </a:solidFill>
              <a:latin typeface="Arial" pitchFamily="34" charset="0"/>
              <a:cs typeface="Arial" pitchFamily="34" charset="0"/>
            </a:rPr>
            <a:t>–связывает один атрибут таблицы с двумя или несколькими атрибутами этой же таблицы. </a:t>
          </a:r>
          <a:endParaRPr lang="ru-RU" sz="1800" b="1" u="none" dirty="0">
            <a:solidFill>
              <a:schemeClr val="tx1"/>
            </a:solidFill>
            <a:latin typeface="Arial" pitchFamily="34" charset="0"/>
            <a:cs typeface="Arial" pitchFamily="34" charset="0"/>
          </a:endParaRPr>
        </a:p>
      </dgm:t>
    </dgm:pt>
    <dgm:pt modelId="{99F18485-2DB7-4942-9750-D350F4909098}" type="parTrans" cxnId="{638D0A5C-D8B6-475B-B23B-F145078032E1}">
      <dgm:prSet/>
      <dgm:spPr/>
      <dgm:t>
        <a:bodyPr/>
        <a:lstStyle/>
        <a:p>
          <a:endParaRPr lang="ru-RU" sz="1800" b="1" u="none">
            <a:solidFill>
              <a:schemeClr val="tx1"/>
            </a:solidFill>
            <a:latin typeface="Arial" pitchFamily="34" charset="0"/>
            <a:cs typeface="Arial" pitchFamily="34" charset="0"/>
          </a:endParaRPr>
        </a:p>
      </dgm:t>
    </dgm:pt>
    <dgm:pt modelId="{BE17CBFC-E436-4EA8-A902-70B8BB0B65BA}" type="sibTrans" cxnId="{638D0A5C-D8B6-475B-B23B-F145078032E1}">
      <dgm:prSet/>
      <dgm:spPr/>
      <dgm:t>
        <a:bodyPr/>
        <a:lstStyle/>
        <a:p>
          <a:endParaRPr lang="ru-RU" sz="1800" b="1" u="none">
            <a:solidFill>
              <a:schemeClr val="tx1"/>
            </a:solidFill>
            <a:latin typeface="Arial" pitchFamily="34" charset="0"/>
            <a:cs typeface="Arial" pitchFamily="34" charset="0"/>
          </a:endParaRPr>
        </a:p>
      </dgm:t>
    </dgm:pt>
    <dgm:pt modelId="{456EE428-C212-44A5-8648-061D3DC63501}" type="pres">
      <dgm:prSet presAssocID="{D5708A6B-BD08-4100-BA7B-ABDF1ACD469C}" presName="Name0" presStyleCnt="0">
        <dgm:presLayoutVars>
          <dgm:chMax val="7"/>
          <dgm:chPref val="7"/>
          <dgm:dir/>
        </dgm:presLayoutVars>
      </dgm:prSet>
      <dgm:spPr/>
      <dgm:t>
        <a:bodyPr/>
        <a:lstStyle/>
        <a:p>
          <a:endParaRPr lang="ru-RU"/>
        </a:p>
      </dgm:t>
    </dgm:pt>
    <dgm:pt modelId="{C0E6B38A-F3FB-49EE-910B-B99F256E451F}" type="pres">
      <dgm:prSet presAssocID="{D5708A6B-BD08-4100-BA7B-ABDF1ACD469C}" presName="Name1" presStyleCnt="0"/>
      <dgm:spPr/>
    </dgm:pt>
    <dgm:pt modelId="{A25D2BD0-11CD-4988-B48C-03A6892C461E}" type="pres">
      <dgm:prSet presAssocID="{D5708A6B-BD08-4100-BA7B-ABDF1ACD469C}" presName="cycle" presStyleCnt="0"/>
      <dgm:spPr/>
    </dgm:pt>
    <dgm:pt modelId="{6D3FF5A0-3488-4583-83D7-F83DEB0355B7}" type="pres">
      <dgm:prSet presAssocID="{D5708A6B-BD08-4100-BA7B-ABDF1ACD469C}" presName="srcNode" presStyleLbl="node1" presStyleIdx="0" presStyleCnt="1"/>
      <dgm:spPr/>
    </dgm:pt>
    <dgm:pt modelId="{29634E4E-6DD8-4F85-B219-9FD3D3120BF9}" type="pres">
      <dgm:prSet presAssocID="{D5708A6B-BD08-4100-BA7B-ABDF1ACD469C}" presName="conn" presStyleLbl="parChTrans1D2" presStyleIdx="0" presStyleCnt="1"/>
      <dgm:spPr/>
      <dgm:t>
        <a:bodyPr/>
        <a:lstStyle/>
        <a:p>
          <a:endParaRPr lang="ru-RU"/>
        </a:p>
      </dgm:t>
    </dgm:pt>
    <dgm:pt modelId="{6BF70E63-D721-45E0-985F-FD4A2146E9E7}" type="pres">
      <dgm:prSet presAssocID="{D5708A6B-BD08-4100-BA7B-ABDF1ACD469C}" presName="extraNode" presStyleLbl="node1" presStyleIdx="0" presStyleCnt="1"/>
      <dgm:spPr/>
    </dgm:pt>
    <dgm:pt modelId="{A209D736-0997-4689-AE72-994675A9363C}" type="pres">
      <dgm:prSet presAssocID="{D5708A6B-BD08-4100-BA7B-ABDF1ACD469C}" presName="dstNode" presStyleLbl="node1" presStyleIdx="0" presStyleCnt="1"/>
      <dgm:spPr/>
    </dgm:pt>
    <dgm:pt modelId="{9CD957B0-89B5-41AB-99A5-B7E2058EA950}" type="pres">
      <dgm:prSet presAssocID="{50ECFA9C-38BB-4588-A297-5F225D2BD7E7}" presName="text_1" presStyleLbl="node1" presStyleIdx="0" presStyleCnt="1" custScaleY="142906">
        <dgm:presLayoutVars>
          <dgm:bulletEnabled val="1"/>
        </dgm:presLayoutVars>
      </dgm:prSet>
      <dgm:spPr/>
      <dgm:t>
        <a:bodyPr/>
        <a:lstStyle/>
        <a:p>
          <a:endParaRPr lang="ru-RU"/>
        </a:p>
      </dgm:t>
    </dgm:pt>
    <dgm:pt modelId="{52D74B68-343D-47E2-8C9B-36B539CC3698}" type="pres">
      <dgm:prSet presAssocID="{50ECFA9C-38BB-4588-A297-5F225D2BD7E7}" presName="accent_1" presStyleCnt="0"/>
      <dgm:spPr/>
    </dgm:pt>
    <dgm:pt modelId="{B090C3AC-F774-4010-9A06-B433D660DC05}" type="pres">
      <dgm:prSet presAssocID="{50ECFA9C-38BB-4588-A297-5F225D2BD7E7}" presName="accentRepeatNode" presStyleLbl="solidFgAcc1" presStyleIdx="0" presStyleCnt="1"/>
      <dgm:spPr/>
    </dgm:pt>
  </dgm:ptLst>
  <dgm:cxnLst>
    <dgm:cxn modelId="{DD210E12-912E-453A-B799-6E7BE822F984}" type="presOf" srcId="{50ECFA9C-38BB-4588-A297-5F225D2BD7E7}" destId="{9CD957B0-89B5-41AB-99A5-B7E2058EA950}" srcOrd="0" destOrd="0" presId="urn:microsoft.com/office/officeart/2008/layout/VerticalCurvedList"/>
    <dgm:cxn modelId="{638D0A5C-D8B6-475B-B23B-F145078032E1}" srcId="{D5708A6B-BD08-4100-BA7B-ABDF1ACD469C}" destId="{50ECFA9C-38BB-4588-A297-5F225D2BD7E7}" srcOrd="0" destOrd="0" parTransId="{99F18485-2DB7-4942-9750-D350F4909098}" sibTransId="{BE17CBFC-E436-4EA8-A902-70B8BB0B65BA}"/>
    <dgm:cxn modelId="{349A3BE6-3EAB-4218-A004-DA59E1230C55}" type="presOf" srcId="{D5708A6B-BD08-4100-BA7B-ABDF1ACD469C}" destId="{456EE428-C212-44A5-8648-061D3DC63501}" srcOrd="0" destOrd="0" presId="urn:microsoft.com/office/officeart/2008/layout/VerticalCurvedList"/>
    <dgm:cxn modelId="{BB65CC6F-9246-48EB-8E77-78883DC7E61D}" type="presOf" srcId="{BE17CBFC-E436-4EA8-A902-70B8BB0B65BA}" destId="{29634E4E-6DD8-4F85-B219-9FD3D3120BF9}" srcOrd="0" destOrd="0" presId="urn:microsoft.com/office/officeart/2008/layout/VerticalCurvedList"/>
    <dgm:cxn modelId="{8A511A39-E993-495B-ABB0-86ED93B6C623}" type="presParOf" srcId="{456EE428-C212-44A5-8648-061D3DC63501}" destId="{C0E6B38A-F3FB-49EE-910B-B99F256E451F}" srcOrd="0" destOrd="0" presId="urn:microsoft.com/office/officeart/2008/layout/VerticalCurvedList"/>
    <dgm:cxn modelId="{4B11ECB5-DC4B-46CA-AC48-3B61B52F3F0F}" type="presParOf" srcId="{C0E6B38A-F3FB-49EE-910B-B99F256E451F}" destId="{A25D2BD0-11CD-4988-B48C-03A6892C461E}" srcOrd="0" destOrd="0" presId="urn:microsoft.com/office/officeart/2008/layout/VerticalCurvedList"/>
    <dgm:cxn modelId="{5B824211-50DC-4BB7-80F1-FC53F0ECD6BD}" type="presParOf" srcId="{A25D2BD0-11CD-4988-B48C-03A6892C461E}" destId="{6D3FF5A0-3488-4583-83D7-F83DEB0355B7}" srcOrd="0" destOrd="0" presId="urn:microsoft.com/office/officeart/2008/layout/VerticalCurvedList"/>
    <dgm:cxn modelId="{48BEFB1E-54E8-4869-9C29-CC17DAEE467F}" type="presParOf" srcId="{A25D2BD0-11CD-4988-B48C-03A6892C461E}" destId="{29634E4E-6DD8-4F85-B219-9FD3D3120BF9}" srcOrd="1" destOrd="0" presId="urn:microsoft.com/office/officeart/2008/layout/VerticalCurvedList"/>
    <dgm:cxn modelId="{259F6F90-ADDC-4945-8D08-36B72FBE0F5A}" type="presParOf" srcId="{A25D2BD0-11CD-4988-B48C-03A6892C461E}" destId="{6BF70E63-D721-45E0-985F-FD4A2146E9E7}" srcOrd="2" destOrd="0" presId="urn:microsoft.com/office/officeart/2008/layout/VerticalCurvedList"/>
    <dgm:cxn modelId="{F9ABEE66-A5D1-4A43-9333-2E43350BD4B0}" type="presParOf" srcId="{A25D2BD0-11CD-4988-B48C-03A6892C461E}" destId="{A209D736-0997-4689-AE72-994675A9363C}" srcOrd="3" destOrd="0" presId="urn:microsoft.com/office/officeart/2008/layout/VerticalCurvedList"/>
    <dgm:cxn modelId="{43D18CA8-1D66-44A1-A68D-C061977BE5F8}" type="presParOf" srcId="{C0E6B38A-F3FB-49EE-910B-B99F256E451F}" destId="{9CD957B0-89B5-41AB-99A5-B7E2058EA950}" srcOrd="1" destOrd="0" presId="urn:microsoft.com/office/officeart/2008/layout/VerticalCurvedList"/>
    <dgm:cxn modelId="{05F73205-56D5-408E-A233-7D96F655BB92}" type="presParOf" srcId="{C0E6B38A-F3FB-49EE-910B-B99F256E451F}" destId="{52D74B68-343D-47E2-8C9B-36B539CC3698}" srcOrd="2" destOrd="0" presId="urn:microsoft.com/office/officeart/2008/layout/VerticalCurvedList"/>
    <dgm:cxn modelId="{12FF3E06-096F-464C-9637-6507B66F806C}" type="presParOf" srcId="{52D74B68-343D-47E2-8C9B-36B539CC3698}" destId="{B090C3AC-F774-4010-9A06-B433D660DC0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5708A6B-BD08-4100-BA7B-ABDF1ACD469C}" type="doc">
      <dgm:prSet loTypeId="urn:microsoft.com/office/officeart/2008/layout/VerticalCurvedList" loCatId="list" qsTypeId="urn:microsoft.com/office/officeart/2005/8/quickstyle/3d4" qsCatId="3D" csTypeId="urn:microsoft.com/office/officeart/2005/8/colors/colorful2" csCatId="colorful" phldr="1"/>
      <dgm:spPr/>
      <dgm:t>
        <a:bodyPr/>
        <a:lstStyle/>
        <a:p>
          <a:endParaRPr lang="ru-RU"/>
        </a:p>
      </dgm:t>
    </dgm:pt>
    <dgm:pt modelId="{44BFDFE3-9A3A-4EB2-8302-95513C124A6E}">
      <dgm:prSet phldrT="[Текст]" custT="1"/>
      <dgm:spPr>
        <a:solidFill>
          <a:schemeClr val="accent2">
            <a:lumMod val="60000"/>
            <a:lumOff val="40000"/>
          </a:schemeClr>
        </a:solidFill>
      </dgm:spPr>
      <dgm:t>
        <a:bodyPr/>
        <a:lstStyle/>
        <a:p>
          <a:r>
            <a:rPr lang="ru-RU" sz="1900" b="1" dirty="0" smtClean="0">
              <a:solidFill>
                <a:srgbClr val="C00000"/>
              </a:solidFill>
              <a:latin typeface="Arial" pitchFamily="34" charset="0"/>
              <a:cs typeface="Arial" pitchFamily="34" charset="0"/>
            </a:rPr>
            <a:t>Связь многие-ко-многим (</a:t>
          </a:r>
          <a:r>
            <a:rPr lang="ru-RU" sz="1900" b="1" dirty="0" err="1" smtClean="0">
              <a:solidFill>
                <a:srgbClr val="C00000"/>
              </a:solidFill>
              <a:latin typeface="Arial" pitchFamily="34" charset="0"/>
              <a:cs typeface="Arial" pitchFamily="34" charset="0"/>
            </a:rPr>
            <a:t>M:N</a:t>
          </a:r>
          <a:r>
            <a:rPr lang="ru-RU" sz="1900" b="1" dirty="0" smtClean="0">
              <a:solidFill>
                <a:srgbClr val="C00000"/>
              </a:solidFill>
              <a:latin typeface="Arial" pitchFamily="34" charset="0"/>
              <a:cs typeface="Arial" pitchFamily="34" charset="0"/>
            </a:rPr>
            <a:t>) (между атрибутами) </a:t>
          </a:r>
          <a:r>
            <a:rPr lang="ru-RU" sz="1900" b="1" dirty="0" smtClean="0">
              <a:solidFill>
                <a:schemeClr val="tx1"/>
              </a:solidFill>
              <a:latin typeface="Arial" pitchFamily="34" charset="0"/>
              <a:cs typeface="Arial" pitchFamily="34" charset="0"/>
            </a:rPr>
            <a:t>– одному атрибуту таблицы соответствует много значений другого атрибута, и наоборот.</a:t>
          </a:r>
          <a:endParaRPr lang="ru-RU" sz="1900" b="1" u="none" dirty="0">
            <a:solidFill>
              <a:schemeClr val="tx1"/>
            </a:solidFill>
            <a:latin typeface="Arial" pitchFamily="34" charset="0"/>
            <a:cs typeface="Arial" pitchFamily="34" charset="0"/>
          </a:endParaRPr>
        </a:p>
      </dgm:t>
    </dgm:pt>
    <dgm:pt modelId="{08FA1FDC-0CD5-43EB-B9AB-5717791C106E}" type="parTrans" cxnId="{32354BAC-3E46-4044-9EEA-9A0419754BD8}">
      <dgm:prSet/>
      <dgm:spPr/>
      <dgm:t>
        <a:bodyPr/>
        <a:lstStyle/>
        <a:p>
          <a:endParaRPr lang="ru-RU" sz="1900" b="1" u="none">
            <a:solidFill>
              <a:schemeClr val="tx1"/>
            </a:solidFill>
            <a:latin typeface="Arial" pitchFamily="34" charset="0"/>
            <a:cs typeface="Arial" pitchFamily="34" charset="0"/>
          </a:endParaRPr>
        </a:p>
      </dgm:t>
    </dgm:pt>
    <dgm:pt modelId="{014E6E9D-EF4D-4C4F-8B88-56201B176EF3}" type="sibTrans" cxnId="{32354BAC-3E46-4044-9EEA-9A0419754BD8}">
      <dgm:prSet/>
      <dgm:spPr/>
      <dgm:t>
        <a:bodyPr/>
        <a:lstStyle/>
        <a:p>
          <a:endParaRPr lang="ru-RU" sz="1900" b="1" u="none">
            <a:solidFill>
              <a:schemeClr val="tx1"/>
            </a:solidFill>
            <a:latin typeface="Arial" pitchFamily="34" charset="0"/>
            <a:cs typeface="Arial" pitchFamily="34" charset="0"/>
          </a:endParaRPr>
        </a:p>
      </dgm:t>
    </dgm:pt>
    <dgm:pt modelId="{456EE428-C212-44A5-8648-061D3DC63501}" type="pres">
      <dgm:prSet presAssocID="{D5708A6B-BD08-4100-BA7B-ABDF1ACD469C}" presName="Name0" presStyleCnt="0">
        <dgm:presLayoutVars>
          <dgm:chMax val="7"/>
          <dgm:chPref val="7"/>
          <dgm:dir/>
        </dgm:presLayoutVars>
      </dgm:prSet>
      <dgm:spPr/>
      <dgm:t>
        <a:bodyPr/>
        <a:lstStyle/>
        <a:p>
          <a:endParaRPr lang="ru-RU"/>
        </a:p>
      </dgm:t>
    </dgm:pt>
    <dgm:pt modelId="{C0E6B38A-F3FB-49EE-910B-B99F256E451F}" type="pres">
      <dgm:prSet presAssocID="{D5708A6B-BD08-4100-BA7B-ABDF1ACD469C}" presName="Name1" presStyleCnt="0"/>
      <dgm:spPr/>
    </dgm:pt>
    <dgm:pt modelId="{A25D2BD0-11CD-4988-B48C-03A6892C461E}" type="pres">
      <dgm:prSet presAssocID="{D5708A6B-BD08-4100-BA7B-ABDF1ACD469C}" presName="cycle" presStyleCnt="0"/>
      <dgm:spPr/>
    </dgm:pt>
    <dgm:pt modelId="{6D3FF5A0-3488-4583-83D7-F83DEB0355B7}" type="pres">
      <dgm:prSet presAssocID="{D5708A6B-BD08-4100-BA7B-ABDF1ACD469C}" presName="srcNode" presStyleLbl="node1" presStyleIdx="0" presStyleCnt="1"/>
      <dgm:spPr/>
    </dgm:pt>
    <dgm:pt modelId="{29634E4E-6DD8-4F85-B219-9FD3D3120BF9}" type="pres">
      <dgm:prSet presAssocID="{D5708A6B-BD08-4100-BA7B-ABDF1ACD469C}" presName="conn" presStyleLbl="parChTrans1D2" presStyleIdx="0" presStyleCnt="1"/>
      <dgm:spPr/>
      <dgm:t>
        <a:bodyPr/>
        <a:lstStyle/>
        <a:p>
          <a:endParaRPr lang="ru-RU"/>
        </a:p>
      </dgm:t>
    </dgm:pt>
    <dgm:pt modelId="{6BF70E63-D721-45E0-985F-FD4A2146E9E7}" type="pres">
      <dgm:prSet presAssocID="{D5708A6B-BD08-4100-BA7B-ABDF1ACD469C}" presName="extraNode" presStyleLbl="node1" presStyleIdx="0" presStyleCnt="1"/>
      <dgm:spPr/>
    </dgm:pt>
    <dgm:pt modelId="{A209D736-0997-4689-AE72-994675A9363C}" type="pres">
      <dgm:prSet presAssocID="{D5708A6B-BD08-4100-BA7B-ABDF1ACD469C}" presName="dstNode" presStyleLbl="node1" presStyleIdx="0" presStyleCnt="1"/>
      <dgm:spPr/>
    </dgm:pt>
    <dgm:pt modelId="{BE2EED29-5165-4943-891F-4897EC5E9CD6}" type="pres">
      <dgm:prSet presAssocID="{44BFDFE3-9A3A-4EB2-8302-95513C124A6E}" presName="text_1" presStyleLbl="node1" presStyleIdx="0" presStyleCnt="1" custScaleY="159714">
        <dgm:presLayoutVars>
          <dgm:bulletEnabled val="1"/>
        </dgm:presLayoutVars>
      </dgm:prSet>
      <dgm:spPr/>
      <dgm:t>
        <a:bodyPr/>
        <a:lstStyle/>
        <a:p>
          <a:endParaRPr lang="ru-RU"/>
        </a:p>
      </dgm:t>
    </dgm:pt>
    <dgm:pt modelId="{A28FC1C1-3F07-4AC0-8872-53FA2EF69B68}" type="pres">
      <dgm:prSet presAssocID="{44BFDFE3-9A3A-4EB2-8302-95513C124A6E}" presName="accent_1" presStyleCnt="0"/>
      <dgm:spPr/>
    </dgm:pt>
    <dgm:pt modelId="{E3E3D09D-7573-430A-A761-B5ABF6C708D1}" type="pres">
      <dgm:prSet presAssocID="{44BFDFE3-9A3A-4EB2-8302-95513C124A6E}" presName="accentRepeatNode" presStyleLbl="solidFgAcc1" presStyleIdx="0" presStyleCnt="1"/>
      <dgm:spPr>
        <a:solidFill>
          <a:schemeClr val="accent5">
            <a:lumMod val="20000"/>
            <a:lumOff val="80000"/>
          </a:schemeClr>
        </a:solidFill>
      </dgm:spPr>
    </dgm:pt>
  </dgm:ptLst>
  <dgm:cxnLst>
    <dgm:cxn modelId="{32354BAC-3E46-4044-9EEA-9A0419754BD8}" srcId="{D5708A6B-BD08-4100-BA7B-ABDF1ACD469C}" destId="{44BFDFE3-9A3A-4EB2-8302-95513C124A6E}" srcOrd="0" destOrd="0" parTransId="{08FA1FDC-0CD5-43EB-B9AB-5717791C106E}" sibTransId="{014E6E9D-EF4D-4C4F-8B88-56201B176EF3}"/>
    <dgm:cxn modelId="{EB2DDC11-823F-4396-8BC9-645B72621F79}" type="presOf" srcId="{44BFDFE3-9A3A-4EB2-8302-95513C124A6E}" destId="{BE2EED29-5165-4943-891F-4897EC5E9CD6}" srcOrd="0" destOrd="0" presId="urn:microsoft.com/office/officeart/2008/layout/VerticalCurvedList"/>
    <dgm:cxn modelId="{424E33AB-7804-4C19-9242-4B4E525FDD01}" type="presOf" srcId="{014E6E9D-EF4D-4C4F-8B88-56201B176EF3}" destId="{29634E4E-6DD8-4F85-B219-9FD3D3120BF9}" srcOrd="0" destOrd="0" presId="urn:microsoft.com/office/officeart/2008/layout/VerticalCurvedList"/>
    <dgm:cxn modelId="{DF6963A6-E71C-475D-A274-11240A0BCE17}" type="presOf" srcId="{D5708A6B-BD08-4100-BA7B-ABDF1ACD469C}" destId="{456EE428-C212-44A5-8648-061D3DC63501}" srcOrd="0" destOrd="0" presId="urn:microsoft.com/office/officeart/2008/layout/VerticalCurvedList"/>
    <dgm:cxn modelId="{CC363545-0150-462F-AA54-964096716BF3}" type="presParOf" srcId="{456EE428-C212-44A5-8648-061D3DC63501}" destId="{C0E6B38A-F3FB-49EE-910B-B99F256E451F}" srcOrd="0" destOrd="0" presId="urn:microsoft.com/office/officeart/2008/layout/VerticalCurvedList"/>
    <dgm:cxn modelId="{3C7325EF-E4C3-4875-8E86-DBBEBFE3EBFF}" type="presParOf" srcId="{C0E6B38A-F3FB-49EE-910B-B99F256E451F}" destId="{A25D2BD0-11CD-4988-B48C-03A6892C461E}" srcOrd="0" destOrd="0" presId="urn:microsoft.com/office/officeart/2008/layout/VerticalCurvedList"/>
    <dgm:cxn modelId="{3C895FA6-9337-4A97-A6DF-0AED5DC04730}" type="presParOf" srcId="{A25D2BD0-11CD-4988-B48C-03A6892C461E}" destId="{6D3FF5A0-3488-4583-83D7-F83DEB0355B7}" srcOrd="0" destOrd="0" presId="urn:microsoft.com/office/officeart/2008/layout/VerticalCurvedList"/>
    <dgm:cxn modelId="{6195F67F-7237-4CF6-B89C-AEBC21B7E3B8}" type="presParOf" srcId="{A25D2BD0-11CD-4988-B48C-03A6892C461E}" destId="{29634E4E-6DD8-4F85-B219-9FD3D3120BF9}" srcOrd="1" destOrd="0" presId="urn:microsoft.com/office/officeart/2008/layout/VerticalCurvedList"/>
    <dgm:cxn modelId="{048A3826-15B1-40E9-92EE-50173B0E8DE2}" type="presParOf" srcId="{A25D2BD0-11CD-4988-B48C-03A6892C461E}" destId="{6BF70E63-D721-45E0-985F-FD4A2146E9E7}" srcOrd="2" destOrd="0" presId="urn:microsoft.com/office/officeart/2008/layout/VerticalCurvedList"/>
    <dgm:cxn modelId="{83C753A2-1B6E-4AC9-B37C-6B962E361DB3}" type="presParOf" srcId="{A25D2BD0-11CD-4988-B48C-03A6892C461E}" destId="{A209D736-0997-4689-AE72-994675A9363C}" srcOrd="3" destOrd="0" presId="urn:microsoft.com/office/officeart/2008/layout/VerticalCurvedList"/>
    <dgm:cxn modelId="{8ACB3C74-64B5-4B29-808C-111E4C5EE370}" type="presParOf" srcId="{C0E6B38A-F3FB-49EE-910B-B99F256E451F}" destId="{BE2EED29-5165-4943-891F-4897EC5E9CD6}" srcOrd="1" destOrd="0" presId="urn:microsoft.com/office/officeart/2008/layout/VerticalCurvedList"/>
    <dgm:cxn modelId="{C09045C5-B746-4438-8ECB-F7AFE91D07A5}" type="presParOf" srcId="{C0E6B38A-F3FB-49EE-910B-B99F256E451F}" destId="{A28FC1C1-3F07-4AC0-8872-53FA2EF69B68}" srcOrd="2" destOrd="0" presId="urn:microsoft.com/office/officeart/2008/layout/VerticalCurvedList"/>
    <dgm:cxn modelId="{3EC4FC4F-FFC6-423A-8670-9B3CFD088ACD}" type="presParOf" srcId="{A28FC1C1-3F07-4AC0-8872-53FA2EF69B68}" destId="{E3E3D09D-7573-430A-A761-B5ABF6C708D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BF093ED-4898-42A4-817C-1FD8CBC81A5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ru-RU"/>
        </a:p>
      </dgm:t>
    </dgm:pt>
    <dgm:pt modelId="{9AC1388E-E3E1-442C-9FDD-FB75C7CEE34E}">
      <dgm:prSet phldrT="[Текст]" custT="1"/>
      <dgm:spPr/>
      <dgm:t>
        <a:bodyPr/>
        <a:lstStyle/>
        <a:p>
          <a:r>
            <a:rPr lang="ru-RU" sz="1600" dirty="0" smtClean="0">
              <a:latin typeface="Arial" pitchFamily="34" charset="0"/>
              <a:cs typeface="Arial" pitchFamily="34" charset="0"/>
            </a:rPr>
            <a:t>Количество полей определяется разработчиком и не может изменяться пользователем.</a:t>
          </a:r>
          <a:endParaRPr lang="ru-RU" sz="1600" dirty="0">
            <a:latin typeface="Arial" pitchFamily="34" charset="0"/>
            <a:cs typeface="Arial" pitchFamily="34" charset="0"/>
          </a:endParaRPr>
        </a:p>
      </dgm:t>
    </dgm:pt>
    <dgm:pt modelId="{63DEE5AA-B340-4872-8501-372E6ACDFA64}" type="parTrans" cxnId="{41792C71-CFAF-4547-97C2-7A9E8F9A522C}">
      <dgm:prSet/>
      <dgm:spPr/>
      <dgm:t>
        <a:bodyPr/>
        <a:lstStyle/>
        <a:p>
          <a:endParaRPr lang="ru-RU"/>
        </a:p>
      </dgm:t>
    </dgm:pt>
    <dgm:pt modelId="{20EF79A6-90F0-4DE3-BAEF-0329BC06A8E9}" type="sibTrans" cxnId="{41792C71-CFAF-4547-97C2-7A9E8F9A522C}">
      <dgm:prSet/>
      <dgm:spPr/>
      <dgm:t>
        <a:bodyPr/>
        <a:lstStyle/>
        <a:p>
          <a:endParaRPr lang="ru-RU"/>
        </a:p>
      </dgm:t>
    </dgm:pt>
    <dgm:pt modelId="{7A2E3771-AD29-475E-90A8-608AC8832301}">
      <dgm:prSet custT="1"/>
      <dgm:spPr/>
      <dgm:t>
        <a:bodyPr/>
        <a:lstStyle/>
        <a:p>
          <a:r>
            <a:rPr lang="ru-RU" sz="1600" dirty="0" smtClean="0">
              <a:latin typeface="Arial" pitchFamily="34" charset="0"/>
              <a:cs typeface="Arial" pitchFamily="34" charset="0"/>
            </a:rPr>
            <a:t>Любое поле должно иметь уникальное имя.</a:t>
          </a:r>
          <a:endParaRPr lang="ru-RU" sz="1600" dirty="0">
            <a:latin typeface="Arial" pitchFamily="34" charset="0"/>
            <a:cs typeface="Arial" pitchFamily="34" charset="0"/>
          </a:endParaRPr>
        </a:p>
      </dgm:t>
    </dgm:pt>
    <dgm:pt modelId="{EDCB46F5-67BA-42CA-992F-D1A671E86042}" type="parTrans" cxnId="{2247B9EA-D8C4-41E2-9561-FDB254564F3A}">
      <dgm:prSet/>
      <dgm:spPr/>
      <dgm:t>
        <a:bodyPr/>
        <a:lstStyle/>
        <a:p>
          <a:endParaRPr lang="ru-RU"/>
        </a:p>
      </dgm:t>
    </dgm:pt>
    <dgm:pt modelId="{B0D84BE4-C01C-45E1-A050-AA65FAA45745}" type="sibTrans" cxnId="{2247B9EA-D8C4-41E2-9561-FDB254564F3A}">
      <dgm:prSet/>
      <dgm:spPr/>
      <dgm:t>
        <a:bodyPr/>
        <a:lstStyle/>
        <a:p>
          <a:endParaRPr lang="ru-RU"/>
        </a:p>
      </dgm:t>
    </dgm:pt>
    <dgm:pt modelId="{0F8FB6DA-26B5-46D7-9673-1DCCA63BC13E}">
      <dgm:prSet custT="1"/>
      <dgm:spPr/>
      <dgm:t>
        <a:bodyPr/>
        <a:lstStyle/>
        <a:p>
          <a:r>
            <a:rPr lang="ru-RU" sz="1600" dirty="0" smtClean="0">
              <a:latin typeface="Arial" pitchFamily="34" charset="0"/>
              <a:cs typeface="Arial" pitchFamily="34" charset="0"/>
            </a:rPr>
            <a:t>Поля могут быть обязательными для заполнения или нет.</a:t>
          </a:r>
          <a:endParaRPr lang="ru-RU" sz="1600" dirty="0">
            <a:latin typeface="Arial" pitchFamily="34" charset="0"/>
            <a:cs typeface="Arial" pitchFamily="34" charset="0"/>
          </a:endParaRPr>
        </a:p>
      </dgm:t>
    </dgm:pt>
    <dgm:pt modelId="{5EECB449-9F50-41A6-99C3-12C03073AB42}" type="parTrans" cxnId="{3CB1EF5D-82AD-4131-A5DB-ECD530861C98}">
      <dgm:prSet/>
      <dgm:spPr/>
      <dgm:t>
        <a:bodyPr/>
        <a:lstStyle/>
        <a:p>
          <a:endParaRPr lang="ru-RU"/>
        </a:p>
      </dgm:t>
    </dgm:pt>
    <dgm:pt modelId="{5DF1F224-CACB-49BD-BB2C-34393E8B5452}" type="sibTrans" cxnId="{3CB1EF5D-82AD-4131-A5DB-ECD530861C98}">
      <dgm:prSet/>
      <dgm:spPr/>
      <dgm:t>
        <a:bodyPr/>
        <a:lstStyle/>
        <a:p>
          <a:endParaRPr lang="ru-RU"/>
        </a:p>
      </dgm:t>
    </dgm:pt>
    <dgm:pt modelId="{4E0176BF-FF02-4A0A-9053-1F594BD8CD4B}">
      <dgm:prSet custT="1"/>
      <dgm:spPr/>
      <dgm:t>
        <a:bodyPr/>
        <a:lstStyle/>
        <a:p>
          <a:r>
            <a:rPr lang="ru-RU" sz="1600" dirty="0" smtClean="0">
              <a:latin typeface="Arial" pitchFamily="34" charset="0"/>
              <a:cs typeface="Arial" pitchFamily="34" charset="0"/>
            </a:rPr>
            <a:t>Таблица может содержать сколько угодно записей (это количество ограничено только объёмом диска); записи можно добавлять, удалять, редактировать, сортировать, искать.</a:t>
          </a:r>
          <a:endParaRPr lang="ru-RU" sz="1600" dirty="0">
            <a:latin typeface="Arial" pitchFamily="34" charset="0"/>
            <a:cs typeface="Arial" pitchFamily="34" charset="0"/>
          </a:endParaRPr>
        </a:p>
      </dgm:t>
    </dgm:pt>
    <dgm:pt modelId="{72EA5F60-D205-4657-B001-FA484DB235A4}" type="parTrans" cxnId="{F7445474-32F2-4A7F-8B14-9E162322C7D9}">
      <dgm:prSet/>
      <dgm:spPr/>
      <dgm:t>
        <a:bodyPr/>
        <a:lstStyle/>
        <a:p>
          <a:endParaRPr lang="ru-RU"/>
        </a:p>
      </dgm:t>
    </dgm:pt>
    <dgm:pt modelId="{3198BEEE-4D53-4F6A-8D34-BFCDED1162B0}" type="sibTrans" cxnId="{F7445474-32F2-4A7F-8B14-9E162322C7D9}">
      <dgm:prSet/>
      <dgm:spPr/>
      <dgm:t>
        <a:bodyPr/>
        <a:lstStyle/>
        <a:p>
          <a:endParaRPr lang="ru-RU"/>
        </a:p>
      </dgm:t>
    </dgm:pt>
    <dgm:pt modelId="{B41F32C3-305B-4520-8A2C-AE2BE86E614B}">
      <dgm:prSet phldrT="[Текст]"/>
      <dgm:spPr/>
      <dgm:t>
        <a:bodyPr/>
        <a:lstStyle/>
        <a:p>
          <a:endParaRPr lang="ru-RU"/>
        </a:p>
      </dgm:t>
    </dgm:pt>
    <dgm:pt modelId="{3D264799-9320-4EB9-BAC6-2D498D5F028A}" type="parTrans" cxnId="{DFFF1705-E9EE-46C8-9032-344CBA47E0BA}">
      <dgm:prSet/>
      <dgm:spPr/>
      <dgm:t>
        <a:bodyPr/>
        <a:lstStyle/>
        <a:p>
          <a:endParaRPr lang="ru-RU"/>
        </a:p>
      </dgm:t>
    </dgm:pt>
    <dgm:pt modelId="{C056CA49-0045-41D3-B09C-E38DB7CF3167}" type="sibTrans" cxnId="{DFFF1705-E9EE-46C8-9032-344CBA47E0BA}">
      <dgm:prSet/>
      <dgm:spPr/>
      <dgm:t>
        <a:bodyPr/>
        <a:lstStyle/>
        <a:p>
          <a:endParaRPr lang="ru-RU"/>
        </a:p>
      </dgm:t>
    </dgm:pt>
    <dgm:pt modelId="{EFC7B982-1C5E-4FDE-9D43-E4AB1A3CD730}">
      <dgm:prSet/>
      <dgm:spPr/>
      <dgm:t>
        <a:bodyPr/>
        <a:lstStyle/>
        <a:p>
          <a:endParaRPr lang="ru-RU" dirty="0"/>
        </a:p>
      </dgm:t>
    </dgm:pt>
    <dgm:pt modelId="{CC82757C-5BE2-4485-BC79-D40B36AB1050}" type="parTrans" cxnId="{61180802-19A2-4368-A4B1-4EE4B821E10B}">
      <dgm:prSet/>
      <dgm:spPr/>
      <dgm:t>
        <a:bodyPr/>
        <a:lstStyle/>
        <a:p>
          <a:endParaRPr lang="ru-RU"/>
        </a:p>
      </dgm:t>
    </dgm:pt>
    <dgm:pt modelId="{1618F518-93AA-4472-8BA5-7802C30954F2}" type="sibTrans" cxnId="{61180802-19A2-4368-A4B1-4EE4B821E10B}">
      <dgm:prSet/>
      <dgm:spPr/>
      <dgm:t>
        <a:bodyPr/>
        <a:lstStyle/>
        <a:p>
          <a:endParaRPr lang="ru-RU"/>
        </a:p>
      </dgm:t>
    </dgm:pt>
    <dgm:pt modelId="{B21A5477-D519-483D-B070-4CA63F10E87E}">
      <dgm:prSet/>
      <dgm:spPr/>
      <dgm:t>
        <a:bodyPr/>
        <a:lstStyle/>
        <a:p>
          <a:endParaRPr lang="ru-RU"/>
        </a:p>
      </dgm:t>
    </dgm:pt>
    <dgm:pt modelId="{33376F34-68FD-4135-A296-51548E154684}" type="parTrans" cxnId="{CA7A6C05-553A-4730-98A6-E8E5E97FE8AF}">
      <dgm:prSet/>
      <dgm:spPr/>
      <dgm:t>
        <a:bodyPr/>
        <a:lstStyle/>
        <a:p>
          <a:endParaRPr lang="ru-RU"/>
        </a:p>
      </dgm:t>
    </dgm:pt>
    <dgm:pt modelId="{94085EE5-601D-4942-809A-EE7C775DD241}" type="sibTrans" cxnId="{CA7A6C05-553A-4730-98A6-E8E5E97FE8AF}">
      <dgm:prSet/>
      <dgm:spPr/>
      <dgm:t>
        <a:bodyPr/>
        <a:lstStyle/>
        <a:p>
          <a:endParaRPr lang="ru-RU"/>
        </a:p>
      </dgm:t>
    </dgm:pt>
    <dgm:pt modelId="{B60B32E0-EA18-4CA4-80D1-30B6C7001057}">
      <dgm:prSet/>
      <dgm:spPr/>
      <dgm:t>
        <a:bodyPr/>
        <a:lstStyle/>
        <a:p>
          <a:endParaRPr lang="ru-RU" dirty="0"/>
        </a:p>
      </dgm:t>
    </dgm:pt>
    <dgm:pt modelId="{395A077A-5314-4887-B58C-DA18C57AC6BA}" type="parTrans" cxnId="{AD1624DB-9646-483E-A118-F48FD065F113}">
      <dgm:prSet/>
      <dgm:spPr/>
      <dgm:t>
        <a:bodyPr/>
        <a:lstStyle/>
        <a:p>
          <a:endParaRPr lang="ru-RU"/>
        </a:p>
      </dgm:t>
    </dgm:pt>
    <dgm:pt modelId="{EA1E971E-84A1-4CDD-8B49-FDA9F449CBAA}" type="sibTrans" cxnId="{AD1624DB-9646-483E-A118-F48FD065F113}">
      <dgm:prSet/>
      <dgm:spPr/>
      <dgm:t>
        <a:bodyPr/>
        <a:lstStyle/>
        <a:p>
          <a:endParaRPr lang="ru-RU"/>
        </a:p>
      </dgm:t>
    </dgm:pt>
    <dgm:pt modelId="{839181A9-EA2F-48F4-8A0E-0C61ABF1B7EF}" type="pres">
      <dgm:prSet presAssocID="{5BF093ED-4898-42A4-817C-1FD8CBC81A50}" presName="Name0" presStyleCnt="0">
        <dgm:presLayoutVars>
          <dgm:dir/>
          <dgm:animLvl val="lvl"/>
          <dgm:resizeHandles val="exact"/>
        </dgm:presLayoutVars>
      </dgm:prSet>
      <dgm:spPr/>
      <dgm:t>
        <a:bodyPr/>
        <a:lstStyle/>
        <a:p>
          <a:endParaRPr lang="ru-RU"/>
        </a:p>
      </dgm:t>
    </dgm:pt>
    <dgm:pt modelId="{FE94CDC3-44A5-4AB2-8063-5A03335BF184}" type="pres">
      <dgm:prSet presAssocID="{B41F32C3-305B-4520-8A2C-AE2BE86E614B}" presName="linNode" presStyleCnt="0"/>
      <dgm:spPr/>
    </dgm:pt>
    <dgm:pt modelId="{C400FC3D-95C9-4702-8D89-11AE0EF31720}" type="pres">
      <dgm:prSet presAssocID="{B41F32C3-305B-4520-8A2C-AE2BE86E614B}" presName="parentText" presStyleLbl="node1" presStyleIdx="0" presStyleCnt="4" custScaleX="36233" custLinFactNeighborX="-11959" custLinFactNeighborY="-4747">
        <dgm:presLayoutVars>
          <dgm:chMax val="1"/>
          <dgm:bulletEnabled val="1"/>
        </dgm:presLayoutVars>
      </dgm:prSet>
      <dgm:spPr/>
      <dgm:t>
        <a:bodyPr/>
        <a:lstStyle/>
        <a:p>
          <a:endParaRPr lang="ru-RU"/>
        </a:p>
      </dgm:t>
    </dgm:pt>
    <dgm:pt modelId="{BA517AED-D6B2-4F91-A687-4DF5DAC7D873}" type="pres">
      <dgm:prSet presAssocID="{B41F32C3-305B-4520-8A2C-AE2BE86E614B}" presName="descendantText" presStyleLbl="alignAccFollowNode1" presStyleIdx="0" presStyleCnt="4" custScaleX="163729">
        <dgm:presLayoutVars>
          <dgm:bulletEnabled val="1"/>
        </dgm:presLayoutVars>
      </dgm:prSet>
      <dgm:spPr/>
      <dgm:t>
        <a:bodyPr/>
        <a:lstStyle/>
        <a:p>
          <a:endParaRPr lang="ru-RU"/>
        </a:p>
      </dgm:t>
    </dgm:pt>
    <dgm:pt modelId="{1599F744-A92F-4AC7-9ED6-5F85FF9516CA}" type="pres">
      <dgm:prSet presAssocID="{C056CA49-0045-41D3-B09C-E38DB7CF3167}" presName="sp" presStyleCnt="0"/>
      <dgm:spPr/>
    </dgm:pt>
    <dgm:pt modelId="{58116E25-B0C4-488B-AC4B-1AD4FE1465F2}" type="pres">
      <dgm:prSet presAssocID="{EFC7B982-1C5E-4FDE-9D43-E4AB1A3CD730}" presName="linNode" presStyleCnt="0"/>
      <dgm:spPr/>
    </dgm:pt>
    <dgm:pt modelId="{2D63E59F-0017-447E-8D97-3C633231022B}" type="pres">
      <dgm:prSet presAssocID="{EFC7B982-1C5E-4FDE-9D43-E4AB1A3CD730}" presName="parentText" presStyleLbl="node1" presStyleIdx="1" presStyleCnt="4" custScaleX="36233" custLinFactNeighborX="-11959" custLinFactNeighborY="-4747">
        <dgm:presLayoutVars>
          <dgm:chMax val="1"/>
          <dgm:bulletEnabled val="1"/>
        </dgm:presLayoutVars>
      </dgm:prSet>
      <dgm:spPr/>
      <dgm:t>
        <a:bodyPr/>
        <a:lstStyle/>
        <a:p>
          <a:endParaRPr lang="ru-RU"/>
        </a:p>
      </dgm:t>
    </dgm:pt>
    <dgm:pt modelId="{17E60805-68DF-466A-B67D-F206C924F226}" type="pres">
      <dgm:prSet presAssocID="{EFC7B982-1C5E-4FDE-9D43-E4AB1A3CD730}" presName="descendantText" presStyleLbl="alignAccFollowNode1" presStyleIdx="1" presStyleCnt="4" custScaleX="163729">
        <dgm:presLayoutVars>
          <dgm:bulletEnabled val="1"/>
        </dgm:presLayoutVars>
      </dgm:prSet>
      <dgm:spPr/>
      <dgm:t>
        <a:bodyPr/>
        <a:lstStyle/>
        <a:p>
          <a:endParaRPr lang="ru-RU"/>
        </a:p>
      </dgm:t>
    </dgm:pt>
    <dgm:pt modelId="{066F930B-3C7D-41E0-8A22-403C31FC6DD3}" type="pres">
      <dgm:prSet presAssocID="{1618F518-93AA-4472-8BA5-7802C30954F2}" presName="sp" presStyleCnt="0"/>
      <dgm:spPr/>
    </dgm:pt>
    <dgm:pt modelId="{9A834DD3-0A0B-4772-BDE0-AFC012F24B2C}" type="pres">
      <dgm:prSet presAssocID="{B21A5477-D519-483D-B070-4CA63F10E87E}" presName="linNode" presStyleCnt="0"/>
      <dgm:spPr/>
    </dgm:pt>
    <dgm:pt modelId="{A55E37DF-8DDE-4AA7-A9BB-CB18174E400B}" type="pres">
      <dgm:prSet presAssocID="{B21A5477-D519-483D-B070-4CA63F10E87E}" presName="parentText" presStyleLbl="node1" presStyleIdx="2" presStyleCnt="4" custScaleX="36233" custLinFactNeighborX="-11959" custLinFactNeighborY="-4747">
        <dgm:presLayoutVars>
          <dgm:chMax val="1"/>
          <dgm:bulletEnabled val="1"/>
        </dgm:presLayoutVars>
      </dgm:prSet>
      <dgm:spPr/>
      <dgm:t>
        <a:bodyPr/>
        <a:lstStyle/>
        <a:p>
          <a:endParaRPr lang="ru-RU"/>
        </a:p>
      </dgm:t>
    </dgm:pt>
    <dgm:pt modelId="{45094423-A9EE-495D-B035-1AF6C7AD86C2}" type="pres">
      <dgm:prSet presAssocID="{B21A5477-D519-483D-B070-4CA63F10E87E}" presName="descendantText" presStyleLbl="alignAccFollowNode1" presStyleIdx="2" presStyleCnt="4" custScaleX="163729">
        <dgm:presLayoutVars>
          <dgm:bulletEnabled val="1"/>
        </dgm:presLayoutVars>
      </dgm:prSet>
      <dgm:spPr/>
      <dgm:t>
        <a:bodyPr/>
        <a:lstStyle/>
        <a:p>
          <a:endParaRPr lang="ru-RU"/>
        </a:p>
      </dgm:t>
    </dgm:pt>
    <dgm:pt modelId="{9E14310D-D215-4DCC-94AB-5236291179BB}" type="pres">
      <dgm:prSet presAssocID="{94085EE5-601D-4942-809A-EE7C775DD241}" presName="sp" presStyleCnt="0"/>
      <dgm:spPr/>
    </dgm:pt>
    <dgm:pt modelId="{5BAB3152-E20E-4C45-9604-B62C4ADDB621}" type="pres">
      <dgm:prSet presAssocID="{B60B32E0-EA18-4CA4-80D1-30B6C7001057}" presName="linNode" presStyleCnt="0"/>
      <dgm:spPr/>
    </dgm:pt>
    <dgm:pt modelId="{6CD3111E-8AD2-42A0-B518-9B63508FD18B}" type="pres">
      <dgm:prSet presAssocID="{B60B32E0-EA18-4CA4-80D1-30B6C7001057}" presName="parentText" presStyleLbl="node1" presStyleIdx="3" presStyleCnt="4" custScaleX="36233" custLinFactNeighborX="-11959" custLinFactNeighborY="-4747">
        <dgm:presLayoutVars>
          <dgm:chMax val="1"/>
          <dgm:bulletEnabled val="1"/>
        </dgm:presLayoutVars>
      </dgm:prSet>
      <dgm:spPr/>
      <dgm:t>
        <a:bodyPr/>
        <a:lstStyle/>
        <a:p>
          <a:endParaRPr lang="ru-RU"/>
        </a:p>
      </dgm:t>
    </dgm:pt>
    <dgm:pt modelId="{E15F0A94-98EB-4223-AE8C-BF1A7367F922}" type="pres">
      <dgm:prSet presAssocID="{B60B32E0-EA18-4CA4-80D1-30B6C7001057}" presName="descendantText" presStyleLbl="alignAccFollowNode1" presStyleIdx="3" presStyleCnt="4" custScaleX="163729" custScaleY="210412">
        <dgm:presLayoutVars>
          <dgm:bulletEnabled val="1"/>
        </dgm:presLayoutVars>
      </dgm:prSet>
      <dgm:spPr/>
      <dgm:t>
        <a:bodyPr/>
        <a:lstStyle/>
        <a:p>
          <a:endParaRPr lang="ru-RU"/>
        </a:p>
      </dgm:t>
    </dgm:pt>
  </dgm:ptLst>
  <dgm:cxnLst>
    <dgm:cxn modelId="{931108B1-BD93-4A93-B442-C0D7054C0E15}" type="presOf" srcId="{B60B32E0-EA18-4CA4-80D1-30B6C7001057}" destId="{6CD3111E-8AD2-42A0-B518-9B63508FD18B}" srcOrd="0" destOrd="0" presId="urn:microsoft.com/office/officeart/2005/8/layout/vList5"/>
    <dgm:cxn modelId="{AD1624DB-9646-483E-A118-F48FD065F113}" srcId="{5BF093ED-4898-42A4-817C-1FD8CBC81A50}" destId="{B60B32E0-EA18-4CA4-80D1-30B6C7001057}" srcOrd="3" destOrd="0" parTransId="{395A077A-5314-4887-B58C-DA18C57AC6BA}" sibTransId="{EA1E971E-84A1-4CDD-8B49-FDA9F449CBAA}"/>
    <dgm:cxn modelId="{61180802-19A2-4368-A4B1-4EE4B821E10B}" srcId="{5BF093ED-4898-42A4-817C-1FD8CBC81A50}" destId="{EFC7B982-1C5E-4FDE-9D43-E4AB1A3CD730}" srcOrd="1" destOrd="0" parTransId="{CC82757C-5BE2-4485-BC79-D40B36AB1050}" sibTransId="{1618F518-93AA-4472-8BA5-7802C30954F2}"/>
    <dgm:cxn modelId="{A3BBC773-8A03-4231-AD82-E6CE98656377}" type="presOf" srcId="{7A2E3771-AD29-475E-90A8-608AC8832301}" destId="{17E60805-68DF-466A-B67D-F206C924F226}" srcOrd="0" destOrd="0" presId="urn:microsoft.com/office/officeart/2005/8/layout/vList5"/>
    <dgm:cxn modelId="{616362FC-315C-4666-BD91-B41A1354CB9F}" type="presOf" srcId="{9AC1388E-E3E1-442C-9FDD-FB75C7CEE34E}" destId="{BA517AED-D6B2-4F91-A687-4DF5DAC7D873}" srcOrd="0" destOrd="0" presId="urn:microsoft.com/office/officeart/2005/8/layout/vList5"/>
    <dgm:cxn modelId="{431340C5-8F9E-491F-AAC5-3266CAEDAFF3}" type="presOf" srcId="{5BF093ED-4898-42A4-817C-1FD8CBC81A50}" destId="{839181A9-EA2F-48F4-8A0E-0C61ABF1B7EF}" srcOrd="0" destOrd="0" presId="urn:microsoft.com/office/officeart/2005/8/layout/vList5"/>
    <dgm:cxn modelId="{B3481FF7-E66F-4D97-8375-DAE53EAA880E}" type="presOf" srcId="{B41F32C3-305B-4520-8A2C-AE2BE86E614B}" destId="{C400FC3D-95C9-4702-8D89-11AE0EF31720}" srcOrd="0" destOrd="0" presId="urn:microsoft.com/office/officeart/2005/8/layout/vList5"/>
    <dgm:cxn modelId="{3CB1EF5D-82AD-4131-A5DB-ECD530861C98}" srcId="{B21A5477-D519-483D-B070-4CA63F10E87E}" destId="{0F8FB6DA-26B5-46D7-9673-1DCCA63BC13E}" srcOrd="0" destOrd="0" parTransId="{5EECB449-9F50-41A6-99C3-12C03073AB42}" sibTransId="{5DF1F224-CACB-49BD-BB2C-34393E8B5452}"/>
    <dgm:cxn modelId="{F7445474-32F2-4A7F-8B14-9E162322C7D9}" srcId="{B60B32E0-EA18-4CA4-80D1-30B6C7001057}" destId="{4E0176BF-FF02-4A0A-9053-1F594BD8CD4B}" srcOrd="0" destOrd="0" parTransId="{72EA5F60-D205-4657-B001-FA484DB235A4}" sibTransId="{3198BEEE-4D53-4F6A-8D34-BFCDED1162B0}"/>
    <dgm:cxn modelId="{09ACCC6C-549B-44A0-B6BB-5A940272C9A9}" type="presOf" srcId="{0F8FB6DA-26B5-46D7-9673-1DCCA63BC13E}" destId="{45094423-A9EE-495D-B035-1AF6C7AD86C2}" srcOrd="0" destOrd="0" presId="urn:microsoft.com/office/officeart/2005/8/layout/vList5"/>
    <dgm:cxn modelId="{17516540-0EAC-4C07-8B5E-B0A649E69BEA}" type="presOf" srcId="{4E0176BF-FF02-4A0A-9053-1F594BD8CD4B}" destId="{E15F0A94-98EB-4223-AE8C-BF1A7367F922}" srcOrd="0" destOrd="0" presId="urn:microsoft.com/office/officeart/2005/8/layout/vList5"/>
    <dgm:cxn modelId="{41792C71-CFAF-4547-97C2-7A9E8F9A522C}" srcId="{B41F32C3-305B-4520-8A2C-AE2BE86E614B}" destId="{9AC1388E-E3E1-442C-9FDD-FB75C7CEE34E}" srcOrd="0" destOrd="0" parTransId="{63DEE5AA-B340-4872-8501-372E6ACDFA64}" sibTransId="{20EF79A6-90F0-4DE3-BAEF-0329BC06A8E9}"/>
    <dgm:cxn modelId="{DFFF1705-E9EE-46C8-9032-344CBA47E0BA}" srcId="{5BF093ED-4898-42A4-817C-1FD8CBC81A50}" destId="{B41F32C3-305B-4520-8A2C-AE2BE86E614B}" srcOrd="0" destOrd="0" parTransId="{3D264799-9320-4EB9-BAC6-2D498D5F028A}" sibTransId="{C056CA49-0045-41D3-B09C-E38DB7CF3167}"/>
    <dgm:cxn modelId="{04A9B14C-9289-4E53-848C-83B094784055}" type="presOf" srcId="{B21A5477-D519-483D-B070-4CA63F10E87E}" destId="{A55E37DF-8DDE-4AA7-A9BB-CB18174E400B}" srcOrd="0" destOrd="0" presId="urn:microsoft.com/office/officeart/2005/8/layout/vList5"/>
    <dgm:cxn modelId="{D13D8383-8F2A-48CC-AC74-97D0B3F97CBD}" type="presOf" srcId="{EFC7B982-1C5E-4FDE-9D43-E4AB1A3CD730}" destId="{2D63E59F-0017-447E-8D97-3C633231022B}" srcOrd="0" destOrd="0" presId="urn:microsoft.com/office/officeart/2005/8/layout/vList5"/>
    <dgm:cxn modelId="{CA7A6C05-553A-4730-98A6-E8E5E97FE8AF}" srcId="{5BF093ED-4898-42A4-817C-1FD8CBC81A50}" destId="{B21A5477-D519-483D-B070-4CA63F10E87E}" srcOrd="2" destOrd="0" parTransId="{33376F34-68FD-4135-A296-51548E154684}" sibTransId="{94085EE5-601D-4942-809A-EE7C775DD241}"/>
    <dgm:cxn modelId="{2247B9EA-D8C4-41E2-9561-FDB254564F3A}" srcId="{EFC7B982-1C5E-4FDE-9D43-E4AB1A3CD730}" destId="{7A2E3771-AD29-475E-90A8-608AC8832301}" srcOrd="0" destOrd="0" parTransId="{EDCB46F5-67BA-42CA-992F-D1A671E86042}" sibTransId="{B0D84BE4-C01C-45E1-A050-AA65FAA45745}"/>
    <dgm:cxn modelId="{6B6CE820-0D81-4505-A736-EC5E501BA721}" type="presParOf" srcId="{839181A9-EA2F-48F4-8A0E-0C61ABF1B7EF}" destId="{FE94CDC3-44A5-4AB2-8063-5A03335BF184}" srcOrd="0" destOrd="0" presId="urn:microsoft.com/office/officeart/2005/8/layout/vList5"/>
    <dgm:cxn modelId="{FD061CEB-772C-49AB-99E0-D7489701FF86}" type="presParOf" srcId="{FE94CDC3-44A5-4AB2-8063-5A03335BF184}" destId="{C400FC3D-95C9-4702-8D89-11AE0EF31720}" srcOrd="0" destOrd="0" presId="urn:microsoft.com/office/officeart/2005/8/layout/vList5"/>
    <dgm:cxn modelId="{5B59CFE6-1D4B-4ADF-9E34-2BCEBFF3ACB4}" type="presParOf" srcId="{FE94CDC3-44A5-4AB2-8063-5A03335BF184}" destId="{BA517AED-D6B2-4F91-A687-4DF5DAC7D873}" srcOrd="1" destOrd="0" presId="urn:microsoft.com/office/officeart/2005/8/layout/vList5"/>
    <dgm:cxn modelId="{7A955662-067D-4193-821F-D353F606C2E5}" type="presParOf" srcId="{839181A9-EA2F-48F4-8A0E-0C61ABF1B7EF}" destId="{1599F744-A92F-4AC7-9ED6-5F85FF9516CA}" srcOrd="1" destOrd="0" presId="urn:microsoft.com/office/officeart/2005/8/layout/vList5"/>
    <dgm:cxn modelId="{57A3F929-A4BA-40DE-AC32-B250E25B00D4}" type="presParOf" srcId="{839181A9-EA2F-48F4-8A0E-0C61ABF1B7EF}" destId="{58116E25-B0C4-488B-AC4B-1AD4FE1465F2}" srcOrd="2" destOrd="0" presId="urn:microsoft.com/office/officeart/2005/8/layout/vList5"/>
    <dgm:cxn modelId="{0C6781D6-F8D4-441A-8F60-C71E3F36A0FD}" type="presParOf" srcId="{58116E25-B0C4-488B-AC4B-1AD4FE1465F2}" destId="{2D63E59F-0017-447E-8D97-3C633231022B}" srcOrd="0" destOrd="0" presId="urn:microsoft.com/office/officeart/2005/8/layout/vList5"/>
    <dgm:cxn modelId="{6D71795C-80E1-4D0D-BE8E-A5071E93B185}" type="presParOf" srcId="{58116E25-B0C4-488B-AC4B-1AD4FE1465F2}" destId="{17E60805-68DF-466A-B67D-F206C924F226}" srcOrd="1" destOrd="0" presId="urn:microsoft.com/office/officeart/2005/8/layout/vList5"/>
    <dgm:cxn modelId="{1D324BA2-51F6-48DB-A46C-3FE39F2FACB0}" type="presParOf" srcId="{839181A9-EA2F-48F4-8A0E-0C61ABF1B7EF}" destId="{066F930B-3C7D-41E0-8A22-403C31FC6DD3}" srcOrd="3" destOrd="0" presId="urn:microsoft.com/office/officeart/2005/8/layout/vList5"/>
    <dgm:cxn modelId="{F42760BA-DF32-426B-BBF2-133529E9A9C6}" type="presParOf" srcId="{839181A9-EA2F-48F4-8A0E-0C61ABF1B7EF}" destId="{9A834DD3-0A0B-4772-BDE0-AFC012F24B2C}" srcOrd="4" destOrd="0" presId="urn:microsoft.com/office/officeart/2005/8/layout/vList5"/>
    <dgm:cxn modelId="{64398EA6-0074-4EAB-ABAF-EAD1AA3C6E32}" type="presParOf" srcId="{9A834DD3-0A0B-4772-BDE0-AFC012F24B2C}" destId="{A55E37DF-8DDE-4AA7-A9BB-CB18174E400B}" srcOrd="0" destOrd="0" presId="urn:microsoft.com/office/officeart/2005/8/layout/vList5"/>
    <dgm:cxn modelId="{A772CEE2-3E68-42D7-A45A-D2982A2F8BBA}" type="presParOf" srcId="{9A834DD3-0A0B-4772-BDE0-AFC012F24B2C}" destId="{45094423-A9EE-495D-B035-1AF6C7AD86C2}" srcOrd="1" destOrd="0" presId="urn:microsoft.com/office/officeart/2005/8/layout/vList5"/>
    <dgm:cxn modelId="{8F07FD93-28FD-4A7F-AB22-D84FEEB7BC38}" type="presParOf" srcId="{839181A9-EA2F-48F4-8A0E-0C61ABF1B7EF}" destId="{9E14310D-D215-4DCC-94AB-5236291179BB}" srcOrd="5" destOrd="0" presId="urn:microsoft.com/office/officeart/2005/8/layout/vList5"/>
    <dgm:cxn modelId="{D9B9672D-35D0-4286-A4DD-FD89262769AF}" type="presParOf" srcId="{839181A9-EA2F-48F4-8A0E-0C61ABF1B7EF}" destId="{5BAB3152-E20E-4C45-9604-B62C4ADDB621}" srcOrd="6" destOrd="0" presId="urn:microsoft.com/office/officeart/2005/8/layout/vList5"/>
    <dgm:cxn modelId="{EAA53814-2977-479E-814F-9112198ECD70}" type="presParOf" srcId="{5BAB3152-E20E-4C45-9604-B62C4ADDB621}" destId="{6CD3111E-8AD2-42A0-B518-9B63508FD18B}" srcOrd="0" destOrd="0" presId="urn:microsoft.com/office/officeart/2005/8/layout/vList5"/>
    <dgm:cxn modelId="{05CFD534-83BB-4A58-AC27-44689C172016}" type="presParOf" srcId="{5BAB3152-E20E-4C45-9604-B62C4ADDB621}" destId="{E15F0A94-98EB-4223-AE8C-BF1A7367F92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3208670-8824-4FC9-990E-05BF9C3D7C97}"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ru-RU"/>
        </a:p>
      </dgm:t>
    </dgm:pt>
    <dgm:pt modelId="{728E48E2-D915-40EB-993C-9799B489A503}">
      <dgm:prSet phldrT="[Текст]" custT="1"/>
      <dgm:spPr/>
      <dgm:t>
        <a:bodyPr/>
        <a:lstStyle/>
        <a:p>
          <a:r>
            <a:rPr lang="ru-RU" sz="1800" b="1" dirty="0" smtClean="0">
              <a:latin typeface="Arial" pitchFamily="34" charset="0"/>
              <a:cs typeface="Arial" pitchFamily="34" charset="0"/>
            </a:rPr>
            <a:t>1)</a:t>
          </a:r>
          <a:endParaRPr lang="ru-RU" sz="1800" b="1" dirty="0">
            <a:latin typeface="Arial" pitchFamily="34" charset="0"/>
            <a:cs typeface="Arial" pitchFamily="34" charset="0"/>
          </a:endParaRPr>
        </a:p>
      </dgm:t>
    </dgm:pt>
    <dgm:pt modelId="{EC0E1CD7-B7E3-4AF2-8F81-C72702173C75}" type="parTrans" cxnId="{BDC26A90-6411-4C44-A292-7271C1E5E0F0}">
      <dgm:prSet/>
      <dgm:spPr/>
      <dgm:t>
        <a:bodyPr/>
        <a:lstStyle/>
        <a:p>
          <a:endParaRPr lang="ru-RU" sz="1800" b="1">
            <a:latin typeface="Arial" pitchFamily="34" charset="0"/>
            <a:cs typeface="Arial" pitchFamily="34" charset="0"/>
          </a:endParaRPr>
        </a:p>
      </dgm:t>
    </dgm:pt>
    <dgm:pt modelId="{96631DC0-3311-45DD-9075-DBFA2675540F}" type="sibTrans" cxnId="{BDC26A90-6411-4C44-A292-7271C1E5E0F0}">
      <dgm:prSet/>
      <dgm:spPr/>
      <dgm:t>
        <a:bodyPr/>
        <a:lstStyle/>
        <a:p>
          <a:endParaRPr lang="ru-RU" sz="1800" b="1">
            <a:latin typeface="Arial" pitchFamily="34" charset="0"/>
            <a:cs typeface="Arial" pitchFamily="34" charset="0"/>
          </a:endParaRPr>
        </a:p>
      </dgm:t>
    </dgm:pt>
    <dgm:pt modelId="{5A7EBCFC-0093-43A2-B03D-83A50DA69DFA}">
      <dgm:prSet custT="1"/>
      <dgm:spPr/>
      <dgm:t>
        <a:bodyPr/>
        <a:lstStyle/>
        <a:p>
          <a:r>
            <a:rPr lang="ru-RU" sz="1800" b="1" dirty="0" smtClean="0">
              <a:latin typeface="Arial" pitchFamily="34" charset="0"/>
              <a:cs typeface="Arial" pitchFamily="34" charset="0"/>
            </a:rPr>
            <a:t>2)</a:t>
          </a:r>
          <a:endParaRPr lang="ru-RU" sz="1800" b="1" dirty="0">
            <a:latin typeface="Arial" pitchFamily="34" charset="0"/>
            <a:cs typeface="Arial" pitchFamily="34" charset="0"/>
          </a:endParaRPr>
        </a:p>
      </dgm:t>
    </dgm:pt>
    <dgm:pt modelId="{868BEDAA-7358-4D86-BCF2-B6530ADB6228}" type="parTrans" cxnId="{F9399931-44EC-44DD-BA0E-960823D71CCF}">
      <dgm:prSet/>
      <dgm:spPr/>
      <dgm:t>
        <a:bodyPr/>
        <a:lstStyle/>
        <a:p>
          <a:endParaRPr lang="ru-RU" sz="1800" b="1">
            <a:latin typeface="Arial" pitchFamily="34" charset="0"/>
            <a:cs typeface="Arial" pitchFamily="34" charset="0"/>
          </a:endParaRPr>
        </a:p>
      </dgm:t>
    </dgm:pt>
    <dgm:pt modelId="{9ED9813D-846F-4A83-B807-B31A6CF9781C}" type="sibTrans" cxnId="{F9399931-44EC-44DD-BA0E-960823D71CCF}">
      <dgm:prSet/>
      <dgm:spPr/>
      <dgm:t>
        <a:bodyPr/>
        <a:lstStyle/>
        <a:p>
          <a:endParaRPr lang="ru-RU" sz="1800" b="1">
            <a:latin typeface="Arial" pitchFamily="34" charset="0"/>
            <a:cs typeface="Arial" pitchFamily="34" charset="0"/>
          </a:endParaRPr>
        </a:p>
      </dgm:t>
    </dgm:pt>
    <dgm:pt modelId="{9C165CD3-91EA-445E-BE91-E47CB984DEDA}">
      <dgm:prSet custT="1"/>
      <dgm:spPr/>
      <dgm:t>
        <a:bodyPr/>
        <a:lstStyle/>
        <a:p>
          <a:r>
            <a:rPr lang="ru-RU" sz="1800" b="1" dirty="0" smtClean="0">
              <a:latin typeface="Arial" pitchFamily="34" charset="0"/>
              <a:cs typeface="Arial" pitchFamily="34" charset="0"/>
            </a:rPr>
            <a:t>3)</a:t>
          </a:r>
          <a:endParaRPr lang="ru-RU" sz="1800" b="1" dirty="0">
            <a:latin typeface="Arial" pitchFamily="34" charset="0"/>
            <a:cs typeface="Arial" pitchFamily="34" charset="0"/>
          </a:endParaRPr>
        </a:p>
      </dgm:t>
    </dgm:pt>
    <dgm:pt modelId="{B0373931-4664-4BC9-82F0-75A8FB59BA14}" type="parTrans" cxnId="{CB341355-FB5A-4B81-A2C2-EA9674A45ABF}">
      <dgm:prSet/>
      <dgm:spPr/>
      <dgm:t>
        <a:bodyPr/>
        <a:lstStyle/>
        <a:p>
          <a:endParaRPr lang="ru-RU" sz="1800" b="1">
            <a:latin typeface="Arial" pitchFamily="34" charset="0"/>
            <a:cs typeface="Arial" pitchFamily="34" charset="0"/>
          </a:endParaRPr>
        </a:p>
      </dgm:t>
    </dgm:pt>
    <dgm:pt modelId="{4C9D44E2-9EDA-4A6D-827D-F68EBD62B4B0}" type="sibTrans" cxnId="{CB341355-FB5A-4B81-A2C2-EA9674A45ABF}">
      <dgm:prSet/>
      <dgm:spPr/>
      <dgm:t>
        <a:bodyPr/>
        <a:lstStyle/>
        <a:p>
          <a:endParaRPr lang="ru-RU" sz="1800" b="1">
            <a:latin typeface="Arial" pitchFamily="34" charset="0"/>
            <a:cs typeface="Arial" pitchFamily="34" charset="0"/>
          </a:endParaRPr>
        </a:p>
      </dgm:t>
    </dgm:pt>
    <dgm:pt modelId="{E67142B2-891A-4B1A-B60A-770A46FE3EF5}">
      <dgm:prSet custT="1"/>
      <dgm:spPr/>
      <dgm:t>
        <a:bodyPr/>
        <a:lstStyle/>
        <a:p>
          <a:r>
            <a:rPr lang="ru-RU" sz="1800" b="1" dirty="0" smtClean="0">
              <a:latin typeface="Arial" pitchFamily="34" charset="0"/>
              <a:cs typeface="Arial" pitchFamily="34" charset="0"/>
            </a:rPr>
            <a:t>4)</a:t>
          </a:r>
          <a:endParaRPr lang="ru-RU" sz="1800" b="1" dirty="0">
            <a:latin typeface="Arial" pitchFamily="34" charset="0"/>
            <a:cs typeface="Arial" pitchFamily="34" charset="0"/>
          </a:endParaRPr>
        </a:p>
      </dgm:t>
    </dgm:pt>
    <dgm:pt modelId="{BA7B4285-E5F9-4AE8-A592-9D187AE04EE3}" type="parTrans" cxnId="{58405ACD-D566-4152-90F8-9135095F6AB6}">
      <dgm:prSet/>
      <dgm:spPr/>
      <dgm:t>
        <a:bodyPr/>
        <a:lstStyle/>
        <a:p>
          <a:endParaRPr lang="ru-RU" sz="1800" b="1">
            <a:latin typeface="Arial" pitchFamily="34" charset="0"/>
            <a:cs typeface="Arial" pitchFamily="34" charset="0"/>
          </a:endParaRPr>
        </a:p>
      </dgm:t>
    </dgm:pt>
    <dgm:pt modelId="{5878D4D1-ED3C-4AB7-8190-6F3DFD1C4198}" type="sibTrans" cxnId="{58405ACD-D566-4152-90F8-9135095F6AB6}">
      <dgm:prSet/>
      <dgm:spPr/>
      <dgm:t>
        <a:bodyPr/>
        <a:lstStyle/>
        <a:p>
          <a:endParaRPr lang="ru-RU" sz="1800" b="1">
            <a:latin typeface="Arial" pitchFamily="34" charset="0"/>
            <a:cs typeface="Arial" pitchFamily="34" charset="0"/>
          </a:endParaRPr>
        </a:p>
      </dgm:t>
    </dgm:pt>
    <dgm:pt modelId="{2D0CBEA5-0E1B-46B9-9077-9D793C08D767}">
      <dgm:prSet custT="1"/>
      <dgm:spPr/>
      <dgm:t>
        <a:bodyPr/>
        <a:lstStyle/>
        <a:p>
          <a:r>
            <a:rPr lang="ru-RU" sz="1800" b="1" dirty="0" smtClean="0">
              <a:latin typeface="Arial" pitchFamily="34" charset="0"/>
              <a:cs typeface="Arial" pitchFamily="34" charset="0"/>
            </a:rPr>
            <a:t>5)</a:t>
          </a:r>
          <a:endParaRPr lang="ru-RU" sz="1800" b="1" dirty="0">
            <a:latin typeface="Arial" pitchFamily="34" charset="0"/>
            <a:cs typeface="Arial" pitchFamily="34" charset="0"/>
          </a:endParaRPr>
        </a:p>
      </dgm:t>
    </dgm:pt>
    <dgm:pt modelId="{4E973CA4-D4DB-43EC-BCE5-7381B6AA66CC}" type="parTrans" cxnId="{5A48F293-814A-401A-81DE-7107396E9E08}">
      <dgm:prSet/>
      <dgm:spPr/>
      <dgm:t>
        <a:bodyPr/>
        <a:lstStyle/>
        <a:p>
          <a:endParaRPr lang="ru-RU" sz="1800" b="1">
            <a:latin typeface="Arial" pitchFamily="34" charset="0"/>
            <a:cs typeface="Arial" pitchFamily="34" charset="0"/>
          </a:endParaRPr>
        </a:p>
      </dgm:t>
    </dgm:pt>
    <dgm:pt modelId="{7D57A96A-54A6-4D9C-948C-AD1CAD1884ED}" type="sibTrans" cxnId="{5A48F293-814A-401A-81DE-7107396E9E08}">
      <dgm:prSet/>
      <dgm:spPr/>
      <dgm:t>
        <a:bodyPr/>
        <a:lstStyle/>
        <a:p>
          <a:endParaRPr lang="ru-RU" sz="1800" b="1">
            <a:latin typeface="Arial" pitchFamily="34" charset="0"/>
            <a:cs typeface="Arial" pitchFamily="34" charset="0"/>
          </a:endParaRPr>
        </a:p>
      </dgm:t>
    </dgm:pt>
    <dgm:pt modelId="{1751EE49-4A18-42FB-887E-41F034FF148F}">
      <dgm:prSet phldrT="[Текст]" custT="1"/>
      <dgm:spPr/>
      <dgm:t>
        <a:bodyPr/>
        <a:lstStyle/>
        <a:p>
          <a:r>
            <a:rPr lang="ru-RU" sz="1800" b="1" dirty="0" smtClean="0">
              <a:latin typeface="Arial" pitchFamily="34" charset="0"/>
              <a:cs typeface="Arial" pitchFamily="34" charset="0"/>
            </a:rPr>
            <a:t>Иерархия неизменно начинается с</a:t>
          </a:r>
          <a:r>
            <a:rPr lang="ru-RU" sz="1800" b="1" i="1" dirty="0" smtClean="0">
              <a:latin typeface="Arial" pitchFamily="34" charset="0"/>
              <a:cs typeface="Arial" pitchFamily="34" charset="0"/>
            </a:rPr>
            <a:t> </a:t>
          </a:r>
          <a:r>
            <a:rPr lang="ru-RU" sz="1800" b="1" dirty="0" smtClean="0">
              <a:latin typeface="Arial" pitchFamily="34" charset="0"/>
              <a:cs typeface="Arial" pitchFamily="34" charset="0"/>
            </a:rPr>
            <a:t>корневого узла</a:t>
          </a:r>
          <a:r>
            <a:rPr lang="ru-RU" sz="1800" b="1" i="1" dirty="0" smtClean="0">
              <a:latin typeface="Arial" pitchFamily="34" charset="0"/>
              <a:cs typeface="Arial" pitchFamily="34" charset="0"/>
            </a:rPr>
            <a:t>.</a:t>
          </a:r>
          <a:endParaRPr lang="ru-RU" sz="1800" b="1" dirty="0">
            <a:latin typeface="Arial" pitchFamily="34" charset="0"/>
            <a:cs typeface="Arial" pitchFamily="34" charset="0"/>
          </a:endParaRPr>
        </a:p>
      </dgm:t>
    </dgm:pt>
    <dgm:pt modelId="{4E01A7FD-937F-4EC6-851F-4A80535261DC}" type="parTrans" cxnId="{0BD73E2D-5107-43B5-B806-B37D92DDA7CF}">
      <dgm:prSet/>
      <dgm:spPr/>
      <dgm:t>
        <a:bodyPr/>
        <a:lstStyle/>
        <a:p>
          <a:endParaRPr lang="ru-RU" sz="1800" b="1">
            <a:latin typeface="Arial" pitchFamily="34" charset="0"/>
            <a:cs typeface="Arial" pitchFamily="34" charset="0"/>
          </a:endParaRPr>
        </a:p>
      </dgm:t>
    </dgm:pt>
    <dgm:pt modelId="{9FE690F8-D775-476A-BAA5-5BC0B4B23D5B}" type="sibTrans" cxnId="{0BD73E2D-5107-43B5-B806-B37D92DDA7CF}">
      <dgm:prSet/>
      <dgm:spPr/>
      <dgm:t>
        <a:bodyPr/>
        <a:lstStyle/>
        <a:p>
          <a:endParaRPr lang="ru-RU" sz="1800" b="1">
            <a:latin typeface="Arial" pitchFamily="34" charset="0"/>
            <a:cs typeface="Arial" pitchFamily="34" charset="0"/>
          </a:endParaRPr>
        </a:p>
      </dgm:t>
    </dgm:pt>
    <dgm:pt modelId="{1064D604-BE55-4F85-AAF4-336237575E57}">
      <dgm:prSet custT="1"/>
      <dgm:spPr/>
      <dgm:t>
        <a:bodyPr/>
        <a:lstStyle/>
        <a:p>
          <a:r>
            <a:rPr lang="ru-RU" sz="1800" b="1" dirty="0" smtClean="0">
              <a:latin typeface="Arial" pitchFamily="34" charset="0"/>
              <a:cs typeface="Arial" pitchFamily="34" charset="0"/>
            </a:rPr>
            <a:t>Каждый узел состоит из одного или нескольких атрибутов, которые описывают объект в данном узле.</a:t>
          </a:r>
          <a:endParaRPr lang="ru-RU" sz="1800" b="1" dirty="0">
            <a:latin typeface="Arial" pitchFamily="34" charset="0"/>
            <a:cs typeface="Arial" pitchFamily="34" charset="0"/>
          </a:endParaRPr>
        </a:p>
      </dgm:t>
    </dgm:pt>
    <dgm:pt modelId="{1C3D0233-82EB-4D5C-AAB8-191F6C055E63}" type="parTrans" cxnId="{80225C77-BB64-4671-A020-67E4B4E0ABEF}">
      <dgm:prSet/>
      <dgm:spPr/>
      <dgm:t>
        <a:bodyPr/>
        <a:lstStyle/>
        <a:p>
          <a:endParaRPr lang="ru-RU" sz="1800" b="1">
            <a:latin typeface="Arial" pitchFamily="34" charset="0"/>
            <a:cs typeface="Arial" pitchFamily="34" charset="0"/>
          </a:endParaRPr>
        </a:p>
      </dgm:t>
    </dgm:pt>
    <dgm:pt modelId="{48000980-CC77-4261-861D-364632FB610B}" type="sibTrans" cxnId="{80225C77-BB64-4671-A020-67E4B4E0ABEF}">
      <dgm:prSet/>
      <dgm:spPr/>
      <dgm:t>
        <a:bodyPr/>
        <a:lstStyle/>
        <a:p>
          <a:endParaRPr lang="ru-RU" sz="1800" b="1">
            <a:latin typeface="Arial" pitchFamily="34" charset="0"/>
            <a:cs typeface="Arial" pitchFamily="34" charset="0"/>
          </a:endParaRPr>
        </a:p>
      </dgm:t>
    </dgm:pt>
    <dgm:pt modelId="{4860A7B8-8E55-46BD-BBF7-3278D8251E33}">
      <dgm:prSet custT="1"/>
      <dgm:spPr/>
      <dgm:t>
        <a:bodyPr/>
        <a:lstStyle/>
        <a:p>
          <a:r>
            <a:rPr lang="ru-RU" sz="1800" b="1" dirty="0" smtClean="0">
              <a:latin typeface="Arial" pitchFamily="34" charset="0"/>
              <a:cs typeface="Arial" pitchFamily="34" charset="0"/>
            </a:rPr>
            <a:t>На низших уровнях могут находиться зависимые узлы. Зависимые узлы могут добавляться как в вертикальном, так и в горизонтальном направлении без всяких ограничений.</a:t>
          </a:r>
          <a:endParaRPr lang="ru-RU" sz="1800" b="1" dirty="0">
            <a:latin typeface="Arial" pitchFamily="34" charset="0"/>
            <a:cs typeface="Arial" pitchFamily="34" charset="0"/>
          </a:endParaRPr>
        </a:p>
      </dgm:t>
    </dgm:pt>
    <dgm:pt modelId="{6F4AB607-9B88-4226-B012-5060C4FD260B}" type="parTrans" cxnId="{5C69179B-704C-4779-ACB3-83F36915C4F7}">
      <dgm:prSet/>
      <dgm:spPr/>
      <dgm:t>
        <a:bodyPr/>
        <a:lstStyle/>
        <a:p>
          <a:endParaRPr lang="ru-RU" sz="1800" b="1">
            <a:latin typeface="Arial" pitchFamily="34" charset="0"/>
            <a:cs typeface="Arial" pitchFamily="34" charset="0"/>
          </a:endParaRPr>
        </a:p>
      </dgm:t>
    </dgm:pt>
    <dgm:pt modelId="{2579795B-1382-4C42-B07B-E7FC50FACCE2}" type="sibTrans" cxnId="{5C69179B-704C-4779-ACB3-83F36915C4F7}">
      <dgm:prSet/>
      <dgm:spPr/>
      <dgm:t>
        <a:bodyPr/>
        <a:lstStyle/>
        <a:p>
          <a:endParaRPr lang="ru-RU" sz="1800" b="1">
            <a:latin typeface="Arial" pitchFamily="34" charset="0"/>
            <a:cs typeface="Arial" pitchFamily="34" charset="0"/>
          </a:endParaRPr>
        </a:p>
      </dgm:t>
    </dgm:pt>
    <dgm:pt modelId="{BA1D20E1-2F1E-4471-B4FF-01B571B6B61B}">
      <dgm:prSet custT="1"/>
      <dgm:spPr/>
      <dgm:t>
        <a:bodyPr/>
        <a:lstStyle/>
        <a:p>
          <a:r>
            <a:rPr lang="ru-RU" sz="1800" b="1" dirty="0" smtClean="0">
              <a:latin typeface="Arial" pitchFamily="34" charset="0"/>
              <a:cs typeface="Arial" pitchFamily="34" charset="0"/>
            </a:rPr>
            <a:t>Исходный узел может иметь в качестве зависимых один или несколько порождённых узлов. Если узел не имеет ни одного зависимого узла, он не является исходным.</a:t>
          </a:r>
          <a:endParaRPr lang="ru-RU" sz="1800" b="1" dirty="0">
            <a:latin typeface="Arial" pitchFamily="34" charset="0"/>
            <a:cs typeface="Arial" pitchFamily="34" charset="0"/>
          </a:endParaRPr>
        </a:p>
      </dgm:t>
    </dgm:pt>
    <dgm:pt modelId="{704BA768-CACB-4D00-B7C4-3B65ACBFDF78}" type="parTrans" cxnId="{F56A8F81-743A-45B7-BE5C-6111D73B5689}">
      <dgm:prSet/>
      <dgm:spPr/>
      <dgm:t>
        <a:bodyPr/>
        <a:lstStyle/>
        <a:p>
          <a:endParaRPr lang="ru-RU" sz="1800" b="1">
            <a:latin typeface="Arial" pitchFamily="34" charset="0"/>
            <a:cs typeface="Arial" pitchFamily="34" charset="0"/>
          </a:endParaRPr>
        </a:p>
      </dgm:t>
    </dgm:pt>
    <dgm:pt modelId="{8709C4AB-3D4C-4C32-A78F-B71A38BAFE45}" type="sibTrans" cxnId="{F56A8F81-743A-45B7-BE5C-6111D73B5689}">
      <dgm:prSet/>
      <dgm:spPr/>
      <dgm:t>
        <a:bodyPr/>
        <a:lstStyle/>
        <a:p>
          <a:endParaRPr lang="ru-RU" sz="1800" b="1">
            <a:latin typeface="Arial" pitchFamily="34" charset="0"/>
            <a:cs typeface="Arial" pitchFamily="34" charset="0"/>
          </a:endParaRPr>
        </a:p>
      </dgm:t>
    </dgm:pt>
    <dgm:pt modelId="{29A99812-16B0-41F4-B77A-8D414F87AF5F}">
      <dgm:prSet custT="1"/>
      <dgm:spPr/>
      <dgm:t>
        <a:bodyPr/>
        <a:lstStyle/>
        <a:p>
          <a:r>
            <a:rPr lang="ru-RU" sz="1800" b="1" dirty="0" smtClean="0">
              <a:latin typeface="Arial" pitchFamily="34" charset="0"/>
              <a:cs typeface="Arial" pitchFamily="34" charset="0"/>
            </a:rPr>
            <a:t>Каждый узел, находящийся на уровне 2, соединён с одним и только одним узлом на уровне 1. Каждый узел, находящийся на уровне 3, соединён с одним и только одним узлом, находящимся на уровне 2, и т. д. </a:t>
          </a:r>
          <a:endParaRPr lang="ru-RU" sz="1800" b="1" dirty="0">
            <a:latin typeface="Arial" pitchFamily="34" charset="0"/>
            <a:cs typeface="Arial" pitchFamily="34" charset="0"/>
          </a:endParaRPr>
        </a:p>
      </dgm:t>
    </dgm:pt>
    <dgm:pt modelId="{FA0038B9-FF8C-41CF-9125-12E53E5923BC}" type="parTrans" cxnId="{8038AF9E-4066-4202-9ACB-C606A81A3D7F}">
      <dgm:prSet/>
      <dgm:spPr/>
      <dgm:t>
        <a:bodyPr/>
        <a:lstStyle/>
        <a:p>
          <a:endParaRPr lang="ru-RU" sz="1800" b="1">
            <a:latin typeface="Arial" pitchFamily="34" charset="0"/>
            <a:cs typeface="Arial" pitchFamily="34" charset="0"/>
          </a:endParaRPr>
        </a:p>
      </dgm:t>
    </dgm:pt>
    <dgm:pt modelId="{C5B3C2FB-A1E6-4418-9B5F-89A6D4478B9D}" type="sibTrans" cxnId="{8038AF9E-4066-4202-9ACB-C606A81A3D7F}">
      <dgm:prSet/>
      <dgm:spPr/>
      <dgm:t>
        <a:bodyPr/>
        <a:lstStyle/>
        <a:p>
          <a:endParaRPr lang="ru-RU" sz="1800" b="1">
            <a:latin typeface="Arial" pitchFamily="34" charset="0"/>
            <a:cs typeface="Arial" pitchFamily="34" charset="0"/>
          </a:endParaRPr>
        </a:p>
      </dgm:t>
    </dgm:pt>
    <dgm:pt modelId="{C7623094-B37A-4686-8AC7-4713232B6F0B}" type="pres">
      <dgm:prSet presAssocID="{03208670-8824-4FC9-990E-05BF9C3D7C97}" presName="linearFlow" presStyleCnt="0">
        <dgm:presLayoutVars>
          <dgm:dir/>
          <dgm:animLvl val="lvl"/>
          <dgm:resizeHandles val="exact"/>
        </dgm:presLayoutVars>
      </dgm:prSet>
      <dgm:spPr/>
      <dgm:t>
        <a:bodyPr/>
        <a:lstStyle/>
        <a:p>
          <a:endParaRPr lang="ru-RU"/>
        </a:p>
      </dgm:t>
    </dgm:pt>
    <dgm:pt modelId="{F2128291-A948-4E6B-AB38-14437CE47266}" type="pres">
      <dgm:prSet presAssocID="{728E48E2-D915-40EB-993C-9799B489A503}" presName="composite" presStyleCnt="0"/>
      <dgm:spPr/>
    </dgm:pt>
    <dgm:pt modelId="{5AE3A270-F592-4ACE-9B91-928750E09D98}" type="pres">
      <dgm:prSet presAssocID="{728E48E2-D915-40EB-993C-9799B489A503}" presName="parentText" presStyleLbl="alignNode1" presStyleIdx="0" presStyleCnt="5">
        <dgm:presLayoutVars>
          <dgm:chMax val="1"/>
          <dgm:bulletEnabled val="1"/>
        </dgm:presLayoutVars>
      </dgm:prSet>
      <dgm:spPr/>
      <dgm:t>
        <a:bodyPr/>
        <a:lstStyle/>
        <a:p>
          <a:endParaRPr lang="ru-RU"/>
        </a:p>
      </dgm:t>
    </dgm:pt>
    <dgm:pt modelId="{E53E801B-00EC-4432-8701-543BCD2A0A0A}" type="pres">
      <dgm:prSet presAssocID="{728E48E2-D915-40EB-993C-9799B489A503}" presName="descendantText" presStyleLbl="alignAcc1" presStyleIdx="0" presStyleCnt="5">
        <dgm:presLayoutVars>
          <dgm:bulletEnabled val="1"/>
        </dgm:presLayoutVars>
      </dgm:prSet>
      <dgm:spPr/>
      <dgm:t>
        <a:bodyPr/>
        <a:lstStyle/>
        <a:p>
          <a:endParaRPr lang="ru-RU"/>
        </a:p>
      </dgm:t>
    </dgm:pt>
    <dgm:pt modelId="{9A32E267-9A3E-46DF-9DD7-691C6F9212F9}" type="pres">
      <dgm:prSet presAssocID="{96631DC0-3311-45DD-9075-DBFA2675540F}" presName="sp" presStyleCnt="0"/>
      <dgm:spPr/>
    </dgm:pt>
    <dgm:pt modelId="{01668AC3-EF8E-4A9D-85D1-98567A96358E}" type="pres">
      <dgm:prSet presAssocID="{5A7EBCFC-0093-43A2-B03D-83A50DA69DFA}" presName="composite" presStyleCnt="0"/>
      <dgm:spPr/>
    </dgm:pt>
    <dgm:pt modelId="{BBFFE1E1-0DB6-4824-B1D0-963589F75A1A}" type="pres">
      <dgm:prSet presAssocID="{5A7EBCFC-0093-43A2-B03D-83A50DA69DFA}" presName="parentText" presStyleLbl="alignNode1" presStyleIdx="1" presStyleCnt="5">
        <dgm:presLayoutVars>
          <dgm:chMax val="1"/>
          <dgm:bulletEnabled val="1"/>
        </dgm:presLayoutVars>
      </dgm:prSet>
      <dgm:spPr/>
      <dgm:t>
        <a:bodyPr/>
        <a:lstStyle/>
        <a:p>
          <a:endParaRPr lang="ru-RU"/>
        </a:p>
      </dgm:t>
    </dgm:pt>
    <dgm:pt modelId="{350F203E-45E8-46CB-83F7-B3B598235A17}" type="pres">
      <dgm:prSet presAssocID="{5A7EBCFC-0093-43A2-B03D-83A50DA69DFA}" presName="descendantText" presStyleLbl="alignAcc1" presStyleIdx="1" presStyleCnt="5">
        <dgm:presLayoutVars>
          <dgm:bulletEnabled val="1"/>
        </dgm:presLayoutVars>
      </dgm:prSet>
      <dgm:spPr/>
      <dgm:t>
        <a:bodyPr/>
        <a:lstStyle/>
        <a:p>
          <a:endParaRPr lang="ru-RU"/>
        </a:p>
      </dgm:t>
    </dgm:pt>
    <dgm:pt modelId="{F5940B4A-3D48-4A81-A7A8-75359D5DE635}" type="pres">
      <dgm:prSet presAssocID="{9ED9813D-846F-4A83-B807-B31A6CF9781C}" presName="sp" presStyleCnt="0"/>
      <dgm:spPr/>
    </dgm:pt>
    <dgm:pt modelId="{DE26BD9E-CC1B-4FED-8862-B20B02BC981D}" type="pres">
      <dgm:prSet presAssocID="{9C165CD3-91EA-445E-BE91-E47CB984DEDA}" presName="composite" presStyleCnt="0"/>
      <dgm:spPr/>
    </dgm:pt>
    <dgm:pt modelId="{F811E2F9-995E-4437-8605-D49B58AE38A5}" type="pres">
      <dgm:prSet presAssocID="{9C165CD3-91EA-445E-BE91-E47CB984DEDA}" presName="parentText" presStyleLbl="alignNode1" presStyleIdx="2" presStyleCnt="5">
        <dgm:presLayoutVars>
          <dgm:chMax val="1"/>
          <dgm:bulletEnabled val="1"/>
        </dgm:presLayoutVars>
      </dgm:prSet>
      <dgm:spPr/>
      <dgm:t>
        <a:bodyPr/>
        <a:lstStyle/>
        <a:p>
          <a:endParaRPr lang="ru-RU"/>
        </a:p>
      </dgm:t>
    </dgm:pt>
    <dgm:pt modelId="{44FB559B-3288-4A2F-898B-BA38FB4C2FB2}" type="pres">
      <dgm:prSet presAssocID="{9C165CD3-91EA-445E-BE91-E47CB984DEDA}" presName="descendantText" presStyleLbl="alignAcc1" presStyleIdx="2" presStyleCnt="5">
        <dgm:presLayoutVars>
          <dgm:bulletEnabled val="1"/>
        </dgm:presLayoutVars>
      </dgm:prSet>
      <dgm:spPr/>
      <dgm:t>
        <a:bodyPr/>
        <a:lstStyle/>
        <a:p>
          <a:endParaRPr lang="ru-RU"/>
        </a:p>
      </dgm:t>
    </dgm:pt>
    <dgm:pt modelId="{803CCEA9-B58C-4FEE-BD34-1DAB3822731C}" type="pres">
      <dgm:prSet presAssocID="{4C9D44E2-9EDA-4A6D-827D-F68EBD62B4B0}" presName="sp" presStyleCnt="0"/>
      <dgm:spPr/>
    </dgm:pt>
    <dgm:pt modelId="{AF6B2BBF-A691-4A6A-9D84-DBF9B15EC123}" type="pres">
      <dgm:prSet presAssocID="{E67142B2-891A-4B1A-B60A-770A46FE3EF5}" presName="composite" presStyleCnt="0"/>
      <dgm:spPr/>
    </dgm:pt>
    <dgm:pt modelId="{73C51D18-1282-4EC5-834C-59715A489B74}" type="pres">
      <dgm:prSet presAssocID="{E67142B2-891A-4B1A-B60A-770A46FE3EF5}" presName="parentText" presStyleLbl="alignNode1" presStyleIdx="3" presStyleCnt="5">
        <dgm:presLayoutVars>
          <dgm:chMax val="1"/>
          <dgm:bulletEnabled val="1"/>
        </dgm:presLayoutVars>
      </dgm:prSet>
      <dgm:spPr/>
      <dgm:t>
        <a:bodyPr/>
        <a:lstStyle/>
        <a:p>
          <a:endParaRPr lang="ru-RU"/>
        </a:p>
      </dgm:t>
    </dgm:pt>
    <dgm:pt modelId="{2478A224-46AC-4663-91B6-D199FDC738E7}" type="pres">
      <dgm:prSet presAssocID="{E67142B2-891A-4B1A-B60A-770A46FE3EF5}" presName="descendantText" presStyleLbl="alignAcc1" presStyleIdx="3" presStyleCnt="5" custScaleY="143810">
        <dgm:presLayoutVars>
          <dgm:bulletEnabled val="1"/>
        </dgm:presLayoutVars>
      </dgm:prSet>
      <dgm:spPr/>
      <dgm:t>
        <a:bodyPr/>
        <a:lstStyle/>
        <a:p>
          <a:endParaRPr lang="ru-RU"/>
        </a:p>
      </dgm:t>
    </dgm:pt>
    <dgm:pt modelId="{774334F5-2446-4761-AA77-8EA33009C1E9}" type="pres">
      <dgm:prSet presAssocID="{5878D4D1-ED3C-4AB7-8190-6F3DFD1C4198}" presName="sp" presStyleCnt="0"/>
      <dgm:spPr/>
    </dgm:pt>
    <dgm:pt modelId="{DA630EBD-C3DE-4554-9D1C-C1CA69CBE07C}" type="pres">
      <dgm:prSet presAssocID="{2D0CBEA5-0E1B-46B9-9077-9D793C08D767}" presName="composite" presStyleCnt="0"/>
      <dgm:spPr/>
    </dgm:pt>
    <dgm:pt modelId="{52705FB5-E581-41CE-B68C-D54BA20512BE}" type="pres">
      <dgm:prSet presAssocID="{2D0CBEA5-0E1B-46B9-9077-9D793C08D767}" presName="parentText" presStyleLbl="alignNode1" presStyleIdx="4" presStyleCnt="5">
        <dgm:presLayoutVars>
          <dgm:chMax val="1"/>
          <dgm:bulletEnabled val="1"/>
        </dgm:presLayoutVars>
      </dgm:prSet>
      <dgm:spPr/>
      <dgm:t>
        <a:bodyPr/>
        <a:lstStyle/>
        <a:p>
          <a:endParaRPr lang="ru-RU"/>
        </a:p>
      </dgm:t>
    </dgm:pt>
    <dgm:pt modelId="{6BBF6E0D-AA08-484C-B0F7-84B177A1DE0C}" type="pres">
      <dgm:prSet presAssocID="{2D0CBEA5-0E1B-46B9-9077-9D793C08D767}" presName="descendantText" presStyleLbl="alignAcc1" presStyleIdx="4" presStyleCnt="5">
        <dgm:presLayoutVars>
          <dgm:bulletEnabled val="1"/>
        </dgm:presLayoutVars>
      </dgm:prSet>
      <dgm:spPr/>
      <dgm:t>
        <a:bodyPr/>
        <a:lstStyle/>
        <a:p>
          <a:endParaRPr lang="ru-RU"/>
        </a:p>
      </dgm:t>
    </dgm:pt>
  </dgm:ptLst>
  <dgm:cxnLst>
    <dgm:cxn modelId="{5C69179B-704C-4779-ACB3-83F36915C4F7}" srcId="{9C165CD3-91EA-445E-BE91-E47CB984DEDA}" destId="{4860A7B8-8E55-46BD-BBF7-3278D8251E33}" srcOrd="0" destOrd="0" parTransId="{6F4AB607-9B88-4226-B012-5060C4FD260B}" sibTransId="{2579795B-1382-4C42-B07B-E7FC50FACCE2}"/>
    <dgm:cxn modelId="{0BD73E2D-5107-43B5-B806-B37D92DDA7CF}" srcId="{728E48E2-D915-40EB-993C-9799B489A503}" destId="{1751EE49-4A18-42FB-887E-41F034FF148F}" srcOrd="0" destOrd="0" parTransId="{4E01A7FD-937F-4EC6-851F-4A80535261DC}" sibTransId="{9FE690F8-D775-476A-BAA5-5BC0B4B23D5B}"/>
    <dgm:cxn modelId="{B959C9DB-77AC-4E27-8B49-3CCDBF90E370}" type="presOf" srcId="{03208670-8824-4FC9-990E-05BF9C3D7C97}" destId="{C7623094-B37A-4686-8AC7-4713232B6F0B}" srcOrd="0" destOrd="0" presId="urn:microsoft.com/office/officeart/2005/8/layout/chevron2"/>
    <dgm:cxn modelId="{249247FE-FA62-46C3-8306-4548203EB54D}" type="presOf" srcId="{29A99812-16B0-41F4-B77A-8D414F87AF5F}" destId="{2478A224-46AC-4663-91B6-D199FDC738E7}" srcOrd="0" destOrd="0" presId="urn:microsoft.com/office/officeart/2005/8/layout/chevron2"/>
    <dgm:cxn modelId="{3B82F8E2-0278-4774-9811-229A8829B4E9}" type="presOf" srcId="{728E48E2-D915-40EB-993C-9799B489A503}" destId="{5AE3A270-F592-4ACE-9B91-928750E09D98}" srcOrd="0" destOrd="0" presId="urn:microsoft.com/office/officeart/2005/8/layout/chevron2"/>
    <dgm:cxn modelId="{58405ACD-D566-4152-90F8-9135095F6AB6}" srcId="{03208670-8824-4FC9-990E-05BF9C3D7C97}" destId="{E67142B2-891A-4B1A-B60A-770A46FE3EF5}" srcOrd="3" destOrd="0" parTransId="{BA7B4285-E5F9-4AE8-A592-9D187AE04EE3}" sibTransId="{5878D4D1-ED3C-4AB7-8190-6F3DFD1C4198}"/>
    <dgm:cxn modelId="{6322D063-5618-49C6-9E2A-B69FB9B4AB89}" type="presOf" srcId="{E67142B2-891A-4B1A-B60A-770A46FE3EF5}" destId="{73C51D18-1282-4EC5-834C-59715A489B74}" srcOrd="0" destOrd="0" presId="urn:microsoft.com/office/officeart/2005/8/layout/chevron2"/>
    <dgm:cxn modelId="{5A48F293-814A-401A-81DE-7107396E9E08}" srcId="{03208670-8824-4FC9-990E-05BF9C3D7C97}" destId="{2D0CBEA5-0E1B-46B9-9077-9D793C08D767}" srcOrd="4" destOrd="0" parTransId="{4E973CA4-D4DB-43EC-BCE5-7381B6AA66CC}" sibTransId="{7D57A96A-54A6-4D9C-948C-AD1CAD1884ED}"/>
    <dgm:cxn modelId="{5BFB44EE-82BF-4E70-97D5-0CAF4AE8AA32}" type="presOf" srcId="{BA1D20E1-2F1E-4471-B4FF-01B571B6B61B}" destId="{6BBF6E0D-AA08-484C-B0F7-84B177A1DE0C}" srcOrd="0" destOrd="0" presId="urn:microsoft.com/office/officeart/2005/8/layout/chevron2"/>
    <dgm:cxn modelId="{CB341355-FB5A-4B81-A2C2-EA9674A45ABF}" srcId="{03208670-8824-4FC9-990E-05BF9C3D7C97}" destId="{9C165CD3-91EA-445E-BE91-E47CB984DEDA}" srcOrd="2" destOrd="0" parTransId="{B0373931-4664-4BC9-82F0-75A8FB59BA14}" sibTransId="{4C9D44E2-9EDA-4A6D-827D-F68EBD62B4B0}"/>
    <dgm:cxn modelId="{16203FDE-5C5D-4F55-807B-E9B0CF7DD74F}" type="presOf" srcId="{5A7EBCFC-0093-43A2-B03D-83A50DA69DFA}" destId="{BBFFE1E1-0DB6-4824-B1D0-963589F75A1A}" srcOrd="0" destOrd="0" presId="urn:microsoft.com/office/officeart/2005/8/layout/chevron2"/>
    <dgm:cxn modelId="{8038AF9E-4066-4202-9ACB-C606A81A3D7F}" srcId="{E67142B2-891A-4B1A-B60A-770A46FE3EF5}" destId="{29A99812-16B0-41F4-B77A-8D414F87AF5F}" srcOrd="0" destOrd="0" parTransId="{FA0038B9-FF8C-41CF-9125-12E53E5923BC}" sibTransId="{C5B3C2FB-A1E6-4418-9B5F-89A6D4478B9D}"/>
    <dgm:cxn modelId="{80225C77-BB64-4671-A020-67E4B4E0ABEF}" srcId="{5A7EBCFC-0093-43A2-B03D-83A50DA69DFA}" destId="{1064D604-BE55-4F85-AAF4-336237575E57}" srcOrd="0" destOrd="0" parTransId="{1C3D0233-82EB-4D5C-AAB8-191F6C055E63}" sibTransId="{48000980-CC77-4261-861D-364632FB610B}"/>
    <dgm:cxn modelId="{BDC26A90-6411-4C44-A292-7271C1E5E0F0}" srcId="{03208670-8824-4FC9-990E-05BF9C3D7C97}" destId="{728E48E2-D915-40EB-993C-9799B489A503}" srcOrd="0" destOrd="0" parTransId="{EC0E1CD7-B7E3-4AF2-8F81-C72702173C75}" sibTransId="{96631DC0-3311-45DD-9075-DBFA2675540F}"/>
    <dgm:cxn modelId="{F795939F-F9B4-4ED6-9D00-6F7EAC459483}" type="presOf" srcId="{1751EE49-4A18-42FB-887E-41F034FF148F}" destId="{E53E801B-00EC-4432-8701-543BCD2A0A0A}" srcOrd="0" destOrd="0" presId="urn:microsoft.com/office/officeart/2005/8/layout/chevron2"/>
    <dgm:cxn modelId="{DDFDEBED-FDCD-432E-8304-1D8370309A9E}" type="presOf" srcId="{4860A7B8-8E55-46BD-BBF7-3278D8251E33}" destId="{44FB559B-3288-4A2F-898B-BA38FB4C2FB2}" srcOrd="0" destOrd="0" presId="urn:microsoft.com/office/officeart/2005/8/layout/chevron2"/>
    <dgm:cxn modelId="{C855572E-6BC2-4346-AF67-1F08C296D749}" type="presOf" srcId="{1064D604-BE55-4F85-AAF4-336237575E57}" destId="{350F203E-45E8-46CB-83F7-B3B598235A17}" srcOrd="0" destOrd="0" presId="urn:microsoft.com/office/officeart/2005/8/layout/chevron2"/>
    <dgm:cxn modelId="{F9399931-44EC-44DD-BA0E-960823D71CCF}" srcId="{03208670-8824-4FC9-990E-05BF9C3D7C97}" destId="{5A7EBCFC-0093-43A2-B03D-83A50DA69DFA}" srcOrd="1" destOrd="0" parTransId="{868BEDAA-7358-4D86-BCF2-B6530ADB6228}" sibTransId="{9ED9813D-846F-4A83-B807-B31A6CF9781C}"/>
    <dgm:cxn modelId="{631E6508-DF5E-4CE9-9211-2BA9AF20EBDC}" type="presOf" srcId="{2D0CBEA5-0E1B-46B9-9077-9D793C08D767}" destId="{52705FB5-E581-41CE-B68C-D54BA20512BE}" srcOrd="0" destOrd="0" presId="urn:microsoft.com/office/officeart/2005/8/layout/chevron2"/>
    <dgm:cxn modelId="{F56A8F81-743A-45B7-BE5C-6111D73B5689}" srcId="{2D0CBEA5-0E1B-46B9-9077-9D793C08D767}" destId="{BA1D20E1-2F1E-4471-B4FF-01B571B6B61B}" srcOrd="0" destOrd="0" parTransId="{704BA768-CACB-4D00-B7C4-3B65ACBFDF78}" sibTransId="{8709C4AB-3D4C-4C32-A78F-B71A38BAFE45}"/>
    <dgm:cxn modelId="{02191D59-AF0C-4DA2-99C2-6D5709A824D7}" type="presOf" srcId="{9C165CD3-91EA-445E-BE91-E47CB984DEDA}" destId="{F811E2F9-995E-4437-8605-D49B58AE38A5}" srcOrd="0" destOrd="0" presId="urn:microsoft.com/office/officeart/2005/8/layout/chevron2"/>
    <dgm:cxn modelId="{CD5E799D-A5ED-441D-B1E1-FA1279F6A112}" type="presParOf" srcId="{C7623094-B37A-4686-8AC7-4713232B6F0B}" destId="{F2128291-A948-4E6B-AB38-14437CE47266}" srcOrd="0" destOrd="0" presId="urn:microsoft.com/office/officeart/2005/8/layout/chevron2"/>
    <dgm:cxn modelId="{FB1BC04E-CBBD-4F4B-B6D9-070C8D16A809}" type="presParOf" srcId="{F2128291-A948-4E6B-AB38-14437CE47266}" destId="{5AE3A270-F592-4ACE-9B91-928750E09D98}" srcOrd="0" destOrd="0" presId="urn:microsoft.com/office/officeart/2005/8/layout/chevron2"/>
    <dgm:cxn modelId="{B578ED75-A2EB-4068-9B34-0E3C1FD2BE8F}" type="presParOf" srcId="{F2128291-A948-4E6B-AB38-14437CE47266}" destId="{E53E801B-00EC-4432-8701-543BCD2A0A0A}" srcOrd="1" destOrd="0" presId="urn:microsoft.com/office/officeart/2005/8/layout/chevron2"/>
    <dgm:cxn modelId="{DB459F96-43A1-483E-A2D4-D9E959FAC9B3}" type="presParOf" srcId="{C7623094-B37A-4686-8AC7-4713232B6F0B}" destId="{9A32E267-9A3E-46DF-9DD7-691C6F9212F9}" srcOrd="1" destOrd="0" presId="urn:microsoft.com/office/officeart/2005/8/layout/chevron2"/>
    <dgm:cxn modelId="{D9AA4035-B31A-4773-B8E8-5CD91C298930}" type="presParOf" srcId="{C7623094-B37A-4686-8AC7-4713232B6F0B}" destId="{01668AC3-EF8E-4A9D-85D1-98567A96358E}" srcOrd="2" destOrd="0" presId="urn:microsoft.com/office/officeart/2005/8/layout/chevron2"/>
    <dgm:cxn modelId="{9237804C-3CA3-4A01-9102-FB91A0B8B8CC}" type="presParOf" srcId="{01668AC3-EF8E-4A9D-85D1-98567A96358E}" destId="{BBFFE1E1-0DB6-4824-B1D0-963589F75A1A}" srcOrd="0" destOrd="0" presId="urn:microsoft.com/office/officeart/2005/8/layout/chevron2"/>
    <dgm:cxn modelId="{CC294116-6FB6-47BE-8FCD-11E958D4705A}" type="presParOf" srcId="{01668AC3-EF8E-4A9D-85D1-98567A96358E}" destId="{350F203E-45E8-46CB-83F7-B3B598235A17}" srcOrd="1" destOrd="0" presId="urn:microsoft.com/office/officeart/2005/8/layout/chevron2"/>
    <dgm:cxn modelId="{09F61825-265E-4C2D-A696-A0392BEDFEB8}" type="presParOf" srcId="{C7623094-B37A-4686-8AC7-4713232B6F0B}" destId="{F5940B4A-3D48-4A81-A7A8-75359D5DE635}" srcOrd="3" destOrd="0" presId="urn:microsoft.com/office/officeart/2005/8/layout/chevron2"/>
    <dgm:cxn modelId="{500AF88C-A2AA-48A2-94A0-EBD05D311E29}" type="presParOf" srcId="{C7623094-B37A-4686-8AC7-4713232B6F0B}" destId="{DE26BD9E-CC1B-4FED-8862-B20B02BC981D}" srcOrd="4" destOrd="0" presId="urn:microsoft.com/office/officeart/2005/8/layout/chevron2"/>
    <dgm:cxn modelId="{FA616648-C9E6-41DE-A587-B370B366863E}" type="presParOf" srcId="{DE26BD9E-CC1B-4FED-8862-B20B02BC981D}" destId="{F811E2F9-995E-4437-8605-D49B58AE38A5}" srcOrd="0" destOrd="0" presId="urn:microsoft.com/office/officeart/2005/8/layout/chevron2"/>
    <dgm:cxn modelId="{CC8494D0-580E-4CFF-AC66-4D5A0BE35241}" type="presParOf" srcId="{DE26BD9E-CC1B-4FED-8862-B20B02BC981D}" destId="{44FB559B-3288-4A2F-898B-BA38FB4C2FB2}" srcOrd="1" destOrd="0" presId="urn:microsoft.com/office/officeart/2005/8/layout/chevron2"/>
    <dgm:cxn modelId="{45A93173-91EE-4F6D-83BC-33DBF6F7BF0C}" type="presParOf" srcId="{C7623094-B37A-4686-8AC7-4713232B6F0B}" destId="{803CCEA9-B58C-4FEE-BD34-1DAB3822731C}" srcOrd="5" destOrd="0" presId="urn:microsoft.com/office/officeart/2005/8/layout/chevron2"/>
    <dgm:cxn modelId="{5411DDE4-7CD4-4EB9-ABFA-ADC3B8DE4BC5}" type="presParOf" srcId="{C7623094-B37A-4686-8AC7-4713232B6F0B}" destId="{AF6B2BBF-A691-4A6A-9D84-DBF9B15EC123}" srcOrd="6" destOrd="0" presId="urn:microsoft.com/office/officeart/2005/8/layout/chevron2"/>
    <dgm:cxn modelId="{AA2C170A-16B9-4D62-ABF2-1222E543D307}" type="presParOf" srcId="{AF6B2BBF-A691-4A6A-9D84-DBF9B15EC123}" destId="{73C51D18-1282-4EC5-834C-59715A489B74}" srcOrd="0" destOrd="0" presId="urn:microsoft.com/office/officeart/2005/8/layout/chevron2"/>
    <dgm:cxn modelId="{B7BB4D34-F8FA-48E4-9A36-9833F14FC22E}" type="presParOf" srcId="{AF6B2BBF-A691-4A6A-9D84-DBF9B15EC123}" destId="{2478A224-46AC-4663-91B6-D199FDC738E7}" srcOrd="1" destOrd="0" presId="urn:microsoft.com/office/officeart/2005/8/layout/chevron2"/>
    <dgm:cxn modelId="{E2883282-B309-46AC-AADD-89C90AFF7ABE}" type="presParOf" srcId="{C7623094-B37A-4686-8AC7-4713232B6F0B}" destId="{774334F5-2446-4761-AA77-8EA33009C1E9}" srcOrd="7" destOrd="0" presId="urn:microsoft.com/office/officeart/2005/8/layout/chevron2"/>
    <dgm:cxn modelId="{CF5BE0FB-9402-48EA-B36C-0BC41BD95480}" type="presParOf" srcId="{C7623094-B37A-4686-8AC7-4713232B6F0B}" destId="{DA630EBD-C3DE-4554-9D1C-C1CA69CBE07C}" srcOrd="8" destOrd="0" presId="urn:microsoft.com/office/officeart/2005/8/layout/chevron2"/>
    <dgm:cxn modelId="{AB2BA133-5908-4AA1-8EA1-7E71340BAFF4}" type="presParOf" srcId="{DA630EBD-C3DE-4554-9D1C-C1CA69CBE07C}" destId="{52705FB5-E581-41CE-B68C-D54BA20512BE}" srcOrd="0" destOrd="0" presId="urn:microsoft.com/office/officeart/2005/8/layout/chevron2"/>
    <dgm:cxn modelId="{777E2EA5-CE85-48DE-9302-95D6955126BA}" type="presParOf" srcId="{DA630EBD-C3DE-4554-9D1C-C1CA69CBE07C}" destId="{6BBF6E0D-AA08-484C-B0F7-84B177A1DE0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3208670-8824-4FC9-990E-05BF9C3D7C97}"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ru-RU"/>
        </a:p>
      </dgm:t>
    </dgm:pt>
    <dgm:pt modelId="{35D0F1D5-FE2C-40C5-A681-3D371DEFDB23}">
      <dgm:prSet custT="1"/>
      <dgm:spPr/>
      <dgm:t>
        <a:bodyPr/>
        <a:lstStyle/>
        <a:p>
          <a:r>
            <a:rPr lang="ru-RU" sz="1800" b="1" dirty="0" smtClean="0">
              <a:solidFill>
                <a:schemeClr val="tx1"/>
              </a:solidFill>
              <a:latin typeface="Arial" pitchFamily="34" charset="0"/>
              <a:cs typeface="Arial" pitchFamily="34" charset="0"/>
            </a:rPr>
            <a:t>6)</a:t>
          </a:r>
          <a:endParaRPr lang="ru-RU" sz="1800" b="1" dirty="0">
            <a:solidFill>
              <a:schemeClr val="tx1"/>
            </a:solidFill>
            <a:latin typeface="Arial" pitchFamily="34" charset="0"/>
            <a:cs typeface="Arial" pitchFamily="34" charset="0"/>
          </a:endParaRPr>
        </a:p>
      </dgm:t>
    </dgm:pt>
    <dgm:pt modelId="{125AD250-E86F-4612-8293-3FAD24FAADBE}" type="parTrans" cxnId="{2163D3EE-2D63-429B-8A59-36AE44D4E8E2}">
      <dgm:prSet/>
      <dgm:spPr/>
      <dgm:t>
        <a:bodyPr/>
        <a:lstStyle/>
        <a:p>
          <a:endParaRPr lang="ru-RU" sz="1800" b="1">
            <a:solidFill>
              <a:schemeClr val="tx1"/>
            </a:solidFill>
            <a:latin typeface="Arial" pitchFamily="34" charset="0"/>
            <a:cs typeface="Arial" pitchFamily="34" charset="0"/>
          </a:endParaRPr>
        </a:p>
      </dgm:t>
    </dgm:pt>
    <dgm:pt modelId="{CEE0E65A-BA4F-4B71-904C-F07CF80D6D84}" type="sibTrans" cxnId="{2163D3EE-2D63-429B-8A59-36AE44D4E8E2}">
      <dgm:prSet/>
      <dgm:spPr/>
      <dgm:t>
        <a:bodyPr/>
        <a:lstStyle/>
        <a:p>
          <a:endParaRPr lang="ru-RU" sz="1800" b="1">
            <a:solidFill>
              <a:schemeClr val="tx1"/>
            </a:solidFill>
            <a:latin typeface="Arial" pitchFamily="34" charset="0"/>
            <a:cs typeface="Arial" pitchFamily="34" charset="0"/>
          </a:endParaRPr>
        </a:p>
      </dgm:t>
    </dgm:pt>
    <dgm:pt modelId="{6A714214-10A3-46A2-AA80-508EB3312EDE}">
      <dgm:prSet custT="1"/>
      <dgm:spPr/>
      <dgm:t>
        <a:bodyPr/>
        <a:lstStyle/>
        <a:p>
          <a:r>
            <a:rPr lang="ru-RU" sz="1800" b="1" dirty="0" smtClean="0">
              <a:solidFill>
                <a:schemeClr val="tx1"/>
              </a:solidFill>
              <a:latin typeface="Arial" pitchFamily="34" charset="0"/>
              <a:cs typeface="Arial" pitchFamily="34" charset="0"/>
            </a:rPr>
            <a:t>Доступ к каждому узлу, за исключением корневого, происходит через исходный узел. Выборка каждого узла, представленного в иерархии, осуществляется через его исходный узел, поскольку это в действительности отражает семантику данных. В связи с этим в иерархической модели данных пути доступа к каждому узлу являются уникальными. Поэтому иерархическая модель данных обеспечивает только линейные пути доступа.</a:t>
          </a:r>
          <a:endParaRPr lang="ru-RU" sz="1800" b="1" dirty="0">
            <a:solidFill>
              <a:schemeClr val="tx1"/>
            </a:solidFill>
            <a:latin typeface="Arial" pitchFamily="34" charset="0"/>
            <a:cs typeface="Arial" pitchFamily="34" charset="0"/>
          </a:endParaRPr>
        </a:p>
      </dgm:t>
    </dgm:pt>
    <dgm:pt modelId="{167224EC-FD23-4467-B36B-82E59262B286}" type="parTrans" cxnId="{E7A91DE1-DE47-4C55-BA52-0D280A418F1D}">
      <dgm:prSet/>
      <dgm:spPr/>
      <dgm:t>
        <a:bodyPr/>
        <a:lstStyle/>
        <a:p>
          <a:endParaRPr lang="ru-RU" sz="1800" b="1">
            <a:solidFill>
              <a:schemeClr val="tx1"/>
            </a:solidFill>
            <a:latin typeface="Arial" pitchFamily="34" charset="0"/>
            <a:cs typeface="Arial" pitchFamily="34" charset="0"/>
          </a:endParaRPr>
        </a:p>
      </dgm:t>
    </dgm:pt>
    <dgm:pt modelId="{4715E719-1FCB-46BA-A506-1F74D9ABE947}" type="sibTrans" cxnId="{E7A91DE1-DE47-4C55-BA52-0D280A418F1D}">
      <dgm:prSet/>
      <dgm:spPr/>
      <dgm:t>
        <a:bodyPr/>
        <a:lstStyle/>
        <a:p>
          <a:endParaRPr lang="ru-RU" sz="1800" b="1">
            <a:solidFill>
              <a:schemeClr val="tx1"/>
            </a:solidFill>
            <a:latin typeface="Arial" pitchFamily="34" charset="0"/>
            <a:cs typeface="Arial" pitchFamily="34" charset="0"/>
          </a:endParaRPr>
        </a:p>
      </dgm:t>
    </dgm:pt>
    <dgm:pt modelId="{57FD2E3F-90C5-4EAB-B017-3643FC192B7B}">
      <dgm:prSet custT="1"/>
      <dgm:spPr/>
      <dgm:t>
        <a:bodyPr/>
        <a:lstStyle/>
        <a:p>
          <a:r>
            <a:rPr lang="ru-RU" sz="1800" b="1" dirty="0" smtClean="0">
              <a:solidFill>
                <a:schemeClr val="tx1"/>
              </a:solidFill>
              <a:latin typeface="Arial" pitchFamily="34" charset="0"/>
              <a:cs typeface="Arial" pitchFamily="34" charset="0"/>
            </a:rPr>
            <a:t>7). </a:t>
          </a:r>
          <a:endParaRPr lang="ru-RU" sz="1800" b="1" dirty="0">
            <a:solidFill>
              <a:schemeClr val="tx1"/>
            </a:solidFill>
            <a:latin typeface="Arial" pitchFamily="34" charset="0"/>
            <a:cs typeface="Arial" pitchFamily="34" charset="0"/>
          </a:endParaRPr>
        </a:p>
      </dgm:t>
    </dgm:pt>
    <dgm:pt modelId="{5A0965A4-7903-4040-BF83-67EE96AFF00A}" type="parTrans" cxnId="{1C2128FF-759A-4368-96B7-B750B97CBB5F}">
      <dgm:prSet/>
      <dgm:spPr/>
      <dgm:t>
        <a:bodyPr/>
        <a:lstStyle/>
        <a:p>
          <a:endParaRPr lang="ru-RU" sz="1800" b="1">
            <a:solidFill>
              <a:schemeClr val="tx1"/>
            </a:solidFill>
            <a:latin typeface="Arial" pitchFamily="34" charset="0"/>
            <a:cs typeface="Arial" pitchFamily="34" charset="0"/>
          </a:endParaRPr>
        </a:p>
      </dgm:t>
    </dgm:pt>
    <dgm:pt modelId="{9E68A58A-AA9D-4100-A52A-368581F3ABA1}" type="sibTrans" cxnId="{1C2128FF-759A-4368-96B7-B750B97CBB5F}">
      <dgm:prSet/>
      <dgm:spPr/>
      <dgm:t>
        <a:bodyPr/>
        <a:lstStyle/>
        <a:p>
          <a:endParaRPr lang="ru-RU" sz="1800" b="1">
            <a:solidFill>
              <a:schemeClr val="tx1"/>
            </a:solidFill>
            <a:latin typeface="Arial" pitchFamily="34" charset="0"/>
            <a:cs typeface="Arial" pitchFamily="34" charset="0"/>
          </a:endParaRPr>
        </a:p>
      </dgm:t>
    </dgm:pt>
    <dgm:pt modelId="{0243FCBE-5B7E-4EF1-BE49-E32850E93C59}">
      <dgm:prSet custT="1"/>
      <dgm:spPr/>
      <dgm:t>
        <a:bodyPr/>
        <a:lstStyle/>
        <a:p>
          <a:r>
            <a:rPr lang="ru-RU" sz="1800" b="1" dirty="0" smtClean="0">
              <a:solidFill>
                <a:schemeClr val="tx1"/>
              </a:solidFill>
              <a:latin typeface="Arial" pitchFamily="34" charset="0"/>
              <a:cs typeface="Arial" pitchFamily="34" charset="0"/>
            </a:rPr>
            <a:t>Возможно существование любого числа экземпляров узлов каждого уровня. Каждый экземпляр узла (за исключением корневого) соединён с экземпляром исходного узла, т. е</a:t>
          </a:r>
          <a:r>
            <a:rPr lang="de-DE" sz="1800" b="1" dirty="0" smtClean="0">
              <a:solidFill>
                <a:schemeClr val="tx1"/>
              </a:solidFill>
              <a:latin typeface="Arial" pitchFamily="34" charset="0"/>
              <a:cs typeface="Arial" pitchFamily="34" charset="0"/>
            </a:rPr>
            <a:t>.</a:t>
          </a:r>
          <a:r>
            <a:rPr lang="ru-RU" sz="1800" b="1" dirty="0" smtClean="0">
              <a:solidFill>
                <a:schemeClr val="tx1"/>
              </a:solidFill>
              <a:latin typeface="Arial" pitchFamily="34" charset="0"/>
              <a:cs typeface="Arial" pitchFamily="34" charset="0"/>
            </a:rPr>
            <a:t> может существовать много экземпляров узла А. Каждый экземпляр узла А начинает логическую запись. Для каждого экземпляра узла А может существовать нуль, один или несколько экземпляров узла В и т. д.</a:t>
          </a:r>
          <a:endParaRPr lang="ru-RU" sz="1800" b="1" dirty="0">
            <a:solidFill>
              <a:schemeClr val="tx1"/>
            </a:solidFill>
            <a:latin typeface="Arial" pitchFamily="34" charset="0"/>
            <a:cs typeface="Arial" pitchFamily="34" charset="0"/>
          </a:endParaRPr>
        </a:p>
      </dgm:t>
    </dgm:pt>
    <dgm:pt modelId="{9CC62DDB-2C1F-426B-8736-B94671FFC341}" type="parTrans" cxnId="{819DF715-4F22-4F26-AB3B-B9AAB07F97E0}">
      <dgm:prSet/>
      <dgm:spPr/>
      <dgm:t>
        <a:bodyPr/>
        <a:lstStyle/>
        <a:p>
          <a:endParaRPr lang="ru-RU" sz="1800" b="1">
            <a:solidFill>
              <a:schemeClr val="tx1"/>
            </a:solidFill>
            <a:latin typeface="Arial" pitchFamily="34" charset="0"/>
            <a:cs typeface="Arial" pitchFamily="34" charset="0"/>
          </a:endParaRPr>
        </a:p>
      </dgm:t>
    </dgm:pt>
    <dgm:pt modelId="{1FFEC66C-4F7A-48C2-8C2C-F93C395B2F33}" type="sibTrans" cxnId="{819DF715-4F22-4F26-AB3B-B9AAB07F97E0}">
      <dgm:prSet/>
      <dgm:spPr/>
      <dgm:t>
        <a:bodyPr/>
        <a:lstStyle/>
        <a:p>
          <a:endParaRPr lang="ru-RU" sz="1800" b="1">
            <a:solidFill>
              <a:schemeClr val="tx1"/>
            </a:solidFill>
            <a:latin typeface="Arial" pitchFamily="34" charset="0"/>
            <a:cs typeface="Arial" pitchFamily="34" charset="0"/>
          </a:endParaRPr>
        </a:p>
      </dgm:t>
    </dgm:pt>
    <dgm:pt modelId="{C7623094-B37A-4686-8AC7-4713232B6F0B}" type="pres">
      <dgm:prSet presAssocID="{03208670-8824-4FC9-990E-05BF9C3D7C97}" presName="linearFlow" presStyleCnt="0">
        <dgm:presLayoutVars>
          <dgm:dir/>
          <dgm:animLvl val="lvl"/>
          <dgm:resizeHandles val="exact"/>
        </dgm:presLayoutVars>
      </dgm:prSet>
      <dgm:spPr/>
      <dgm:t>
        <a:bodyPr/>
        <a:lstStyle/>
        <a:p>
          <a:endParaRPr lang="ru-RU"/>
        </a:p>
      </dgm:t>
    </dgm:pt>
    <dgm:pt modelId="{3C0006BB-9152-4722-BB95-3F84B67EF3C2}" type="pres">
      <dgm:prSet presAssocID="{35D0F1D5-FE2C-40C5-A681-3D371DEFDB23}" presName="composite" presStyleCnt="0"/>
      <dgm:spPr/>
    </dgm:pt>
    <dgm:pt modelId="{B523F74C-7D7E-4590-A893-5A42EF99E6A2}" type="pres">
      <dgm:prSet presAssocID="{35D0F1D5-FE2C-40C5-A681-3D371DEFDB23}" presName="parentText" presStyleLbl="alignNode1" presStyleIdx="0" presStyleCnt="2">
        <dgm:presLayoutVars>
          <dgm:chMax val="1"/>
          <dgm:bulletEnabled val="1"/>
        </dgm:presLayoutVars>
      </dgm:prSet>
      <dgm:spPr/>
      <dgm:t>
        <a:bodyPr/>
        <a:lstStyle/>
        <a:p>
          <a:endParaRPr lang="ru-RU"/>
        </a:p>
      </dgm:t>
    </dgm:pt>
    <dgm:pt modelId="{35BEF25B-2F04-4B05-8722-567168D11A50}" type="pres">
      <dgm:prSet presAssocID="{35D0F1D5-FE2C-40C5-A681-3D371DEFDB23}" presName="descendantText" presStyleLbl="alignAcc1" presStyleIdx="0" presStyleCnt="2" custScaleY="166121">
        <dgm:presLayoutVars>
          <dgm:bulletEnabled val="1"/>
        </dgm:presLayoutVars>
      </dgm:prSet>
      <dgm:spPr/>
      <dgm:t>
        <a:bodyPr/>
        <a:lstStyle/>
        <a:p>
          <a:endParaRPr lang="ru-RU"/>
        </a:p>
      </dgm:t>
    </dgm:pt>
    <dgm:pt modelId="{DC6E0480-6655-42A1-A0DF-BA8E935B7C39}" type="pres">
      <dgm:prSet presAssocID="{CEE0E65A-BA4F-4B71-904C-F07CF80D6D84}" presName="sp" presStyleCnt="0"/>
      <dgm:spPr/>
    </dgm:pt>
    <dgm:pt modelId="{67E1B988-3DB2-4CA5-83C5-A39F554B59BC}" type="pres">
      <dgm:prSet presAssocID="{57FD2E3F-90C5-4EAB-B017-3643FC192B7B}" presName="composite" presStyleCnt="0"/>
      <dgm:spPr/>
    </dgm:pt>
    <dgm:pt modelId="{B5E210C2-C6CC-4D2E-81E8-F38F74E362B0}" type="pres">
      <dgm:prSet presAssocID="{57FD2E3F-90C5-4EAB-B017-3643FC192B7B}" presName="parentText" presStyleLbl="alignNode1" presStyleIdx="1" presStyleCnt="2">
        <dgm:presLayoutVars>
          <dgm:chMax val="1"/>
          <dgm:bulletEnabled val="1"/>
        </dgm:presLayoutVars>
      </dgm:prSet>
      <dgm:spPr/>
      <dgm:t>
        <a:bodyPr/>
        <a:lstStyle/>
        <a:p>
          <a:endParaRPr lang="ru-RU"/>
        </a:p>
      </dgm:t>
    </dgm:pt>
    <dgm:pt modelId="{066DCE0B-9C35-4355-9107-ACE7242E8621}" type="pres">
      <dgm:prSet presAssocID="{57FD2E3F-90C5-4EAB-B017-3643FC192B7B}" presName="descendantText" presStyleLbl="alignAcc1" presStyleIdx="1" presStyleCnt="2" custScaleY="130144">
        <dgm:presLayoutVars>
          <dgm:bulletEnabled val="1"/>
        </dgm:presLayoutVars>
      </dgm:prSet>
      <dgm:spPr/>
      <dgm:t>
        <a:bodyPr/>
        <a:lstStyle/>
        <a:p>
          <a:endParaRPr lang="ru-RU"/>
        </a:p>
      </dgm:t>
    </dgm:pt>
  </dgm:ptLst>
  <dgm:cxnLst>
    <dgm:cxn modelId="{9F5424EA-4CC2-459C-B6A2-FBDC0C06BAFE}" type="presOf" srcId="{6A714214-10A3-46A2-AA80-508EB3312EDE}" destId="{35BEF25B-2F04-4B05-8722-567168D11A50}" srcOrd="0" destOrd="0" presId="urn:microsoft.com/office/officeart/2005/8/layout/chevron2"/>
    <dgm:cxn modelId="{56754394-C94C-4254-9F7B-37B14E9873B0}" type="presOf" srcId="{03208670-8824-4FC9-990E-05BF9C3D7C97}" destId="{C7623094-B37A-4686-8AC7-4713232B6F0B}" srcOrd="0" destOrd="0" presId="urn:microsoft.com/office/officeart/2005/8/layout/chevron2"/>
    <dgm:cxn modelId="{A02BF94C-D0A5-4A16-8DBE-B0A96B8234CF}" type="presOf" srcId="{57FD2E3F-90C5-4EAB-B017-3643FC192B7B}" destId="{B5E210C2-C6CC-4D2E-81E8-F38F74E362B0}" srcOrd="0" destOrd="0" presId="urn:microsoft.com/office/officeart/2005/8/layout/chevron2"/>
    <dgm:cxn modelId="{819DF715-4F22-4F26-AB3B-B9AAB07F97E0}" srcId="{57FD2E3F-90C5-4EAB-B017-3643FC192B7B}" destId="{0243FCBE-5B7E-4EF1-BE49-E32850E93C59}" srcOrd="0" destOrd="0" parTransId="{9CC62DDB-2C1F-426B-8736-B94671FFC341}" sibTransId="{1FFEC66C-4F7A-48C2-8C2C-F93C395B2F33}"/>
    <dgm:cxn modelId="{E7A91DE1-DE47-4C55-BA52-0D280A418F1D}" srcId="{35D0F1D5-FE2C-40C5-A681-3D371DEFDB23}" destId="{6A714214-10A3-46A2-AA80-508EB3312EDE}" srcOrd="0" destOrd="0" parTransId="{167224EC-FD23-4467-B36B-82E59262B286}" sibTransId="{4715E719-1FCB-46BA-A506-1F74D9ABE947}"/>
    <dgm:cxn modelId="{2C9C8E7E-02FC-44BD-805F-5E915EEF71CF}" type="presOf" srcId="{35D0F1D5-FE2C-40C5-A681-3D371DEFDB23}" destId="{B523F74C-7D7E-4590-A893-5A42EF99E6A2}" srcOrd="0" destOrd="0" presId="urn:microsoft.com/office/officeart/2005/8/layout/chevron2"/>
    <dgm:cxn modelId="{62B04E32-C050-4ABC-BADE-1F4F82987E3C}" type="presOf" srcId="{0243FCBE-5B7E-4EF1-BE49-E32850E93C59}" destId="{066DCE0B-9C35-4355-9107-ACE7242E8621}" srcOrd="0" destOrd="0" presId="urn:microsoft.com/office/officeart/2005/8/layout/chevron2"/>
    <dgm:cxn modelId="{2163D3EE-2D63-429B-8A59-36AE44D4E8E2}" srcId="{03208670-8824-4FC9-990E-05BF9C3D7C97}" destId="{35D0F1D5-FE2C-40C5-A681-3D371DEFDB23}" srcOrd="0" destOrd="0" parTransId="{125AD250-E86F-4612-8293-3FAD24FAADBE}" sibTransId="{CEE0E65A-BA4F-4B71-904C-F07CF80D6D84}"/>
    <dgm:cxn modelId="{1C2128FF-759A-4368-96B7-B750B97CBB5F}" srcId="{03208670-8824-4FC9-990E-05BF9C3D7C97}" destId="{57FD2E3F-90C5-4EAB-B017-3643FC192B7B}" srcOrd="1" destOrd="0" parTransId="{5A0965A4-7903-4040-BF83-67EE96AFF00A}" sibTransId="{9E68A58A-AA9D-4100-A52A-368581F3ABA1}"/>
    <dgm:cxn modelId="{CE3C7C80-44A3-4308-BC28-B08746D3E30A}" type="presParOf" srcId="{C7623094-B37A-4686-8AC7-4713232B6F0B}" destId="{3C0006BB-9152-4722-BB95-3F84B67EF3C2}" srcOrd="0" destOrd="0" presId="urn:microsoft.com/office/officeart/2005/8/layout/chevron2"/>
    <dgm:cxn modelId="{B61DDC34-AB55-4B63-A066-886E404FF45F}" type="presParOf" srcId="{3C0006BB-9152-4722-BB95-3F84B67EF3C2}" destId="{B523F74C-7D7E-4590-A893-5A42EF99E6A2}" srcOrd="0" destOrd="0" presId="urn:microsoft.com/office/officeart/2005/8/layout/chevron2"/>
    <dgm:cxn modelId="{2C1B10BF-6080-4A78-91BE-C2EB02AF2F79}" type="presParOf" srcId="{3C0006BB-9152-4722-BB95-3F84B67EF3C2}" destId="{35BEF25B-2F04-4B05-8722-567168D11A50}" srcOrd="1" destOrd="0" presId="urn:microsoft.com/office/officeart/2005/8/layout/chevron2"/>
    <dgm:cxn modelId="{EBDFC373-DF89-47B1-BE41-16E0BB9AE802}" type="presParOf" srcId="{C7623094-B37A-4686-8AC7-4713232B6F0B}" destId="{DC6E0480-6655-42A1-A0DF-BA8E935B7C39}" srcOrd="1" destOrd="0" presId="urn:microsoft.com/office/officeart/2005/8/layout/chevron2"/>
    <dgm:cxn modelId="{BE68908D-9CE0-45F7-BB47-B17A8E203B31}" type="presParOf" srcId="{C7623094-B37A-4686-8AC7-4713232B6F0B}" destId="{67E1B988-3DB2-4CA5-83C5-A39F554B59BC}" srcOrd="2" destOrd="0" presId="urn:microsoft.com/office/officeart/2005/8/layout/chevron2"/>
    <dgm:cxn modelId="{9A542B00-43EC-4FEA-8635-F12BBFD8467D}" type="presParOf" srcId="{67E1B988-3DB2-4CA5-83C5-A39F554B59BC}" destId="{B5E210C2-C6CC-4D2E-81E8-F38F74E362B0}" srcOrd="0" destOrd="0" presId="urn:microsoft.com/office/officeart/2005/8/layout/chevron2"/>
    <dgm:cxn modelId="{FAF4E78D-6189-4686-88DE-8010E9380704}" type="presParOf" srcId="{67E1B988-3DB2-4CA5-83C5-A39F554B59BC}" destId="{066DCE0B-9C35-4355-9107-ACE7242E862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1763918-ADA7-40B0-B78E-AFDFA5C277DD}"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ru-RU"/>
        </a:p>
      </dgm:t>
    </dgm:pt>
    <dgm:pt modelId="{51724589-524C-474E-9BE2-36A9BC03901B}">
      <dgm:prSet custT="1"/>
      <dgm:spPr/>
      <dgm:t>
        <a:bodyPr/>
        <a:lstStyle/>
        <a:p>
          <a:r>
            <a:rPr lang="ru-RU" sz="1800" dirty="0" smtClean="0">
              <a:latin typeface="Arial" pitchFamily="34" charset="0"/>
              <a:cs typeface="Arial" pitchFamily="34" charset="0"/>
            </a:rPr>
            <a:t>2)</a:t>
          </a:r>
          <a:endParaRPr lang="ru-RU" sz="1800" dirty="0">
            <a:latin typeface="Arial" pitchFamily="34" charset="0"/>
            <a:cs typeface="Arial" pitchFamily="34" charset="0"/>
          </a:endParaRPr>
        </a:p>
      </dgm:t>
    </dgm:pt>
    <dgm:pt modelId="{F0A4112F-9C2A-4620-A874-72E458A7CF87}" type="parTrans" cxnId="{C377DD53-00BD-4CAC-A271-E3EB90F023A3}">
      <dgm:prSet/>
      <dgm:spPr/>
      <dgm:t>
        <a:bodyPr/>
        <a:lstStyle/>
        <a:p>
          <a:endParaRPr lang="ru-RU" sz="1800">
            <a:latin typeface="Arial" pitchFamily="34" charset="0"/>
            <a:cs typeface="Arial" pitchFamily="34" charset="0"/>
          </a:endParaRPr>
        </a:p>
      </dgm:t>
    </dgm:pt>
    <dgm:pt modelId="{2F74615C-94F8-4837-AFC2-BDD8C232383F}" type="sibTrans" cxnId="{C377DD53-00BD-4CAC-A271-E3EB90F023A3}">
      <dgm:prSet/>
      <dgm:spPr/>
      <dgm:t>
        <a:bodyPr/>
        <a:lstStyle/>
        <a:p>
          <a:endParaRPr lang="ru-RU" sz="1800">
            <a:latin typeface="Arial" pitchFamily="34" charset="0"/>
            <a:cs typeface="Arial" pitchFamily="34" charset="0"/>
          </a:endParaRPr>
        </a:p>
      </dgm:t>
    </dgm:pt>
    <dgm:pt modelId="{28F1CB3D-0276-439E-8F30-8BBF5B2E1373}">
      <dgm:prSet custT="1"/>
      <dgm:spPr/>
      <dgm:t>
        <a:bodyPr/>
        <a:lstStyle/>
        <a:p>
          <a:r>
            <a:rPr lang="ru-RU" sz="1800" dirty="0" smtClean="0">
              <a:latin typeface="Arial" pitchFamily="34" charset="0"/>
              <a:cs typeface="Arial" pitchFamily="34" charset="0"/>
            </a:rPr>
            <a:t>3)</a:t>
          </a:r>
          <a:endParaRPr lang="ru-RU" sz="1800" dirty="0">
            <a:latin typeface="Arial" pitchFamily="34" charset="0"/>
            <a:cs typeface="Arial" pitchFamily="34" charset="0"/>
          </a:endParaRPr>
        </a:p>
      </dgm:t>
    </dgm:pt>
    <dgm:pt modelId="{A69B1EEC-A77D-456B-AA21-8C618B463D76}" type="parTrans" cxnId="{F79E4C21-97D3-43DC-BB57-10A042368B7D}">
      <dgm:prSet/>
      <dgm:spPr/>
      <dgm:t>
        <a:bodyPr/>
        <a:lstStyle/>
        <a:p>
          <a:endParaRPr lang="ru-RU" sz="1800">
            <a:latin typeface="Arial" pitchFamily="34" charset="0"/>
            <a:cs typeface="Arial" pitchFamily="34" charset="0"/>
          </a:endParaRPr>
        </a:p>
      </dgm:t>
    </dgm:pt>
    <dgm:pt modelId="{64450CBB-8A91-403D-A342-76BB20270EC2}" type="sibTrans" cxnId="{F79E4C21-97D3-43DC-BB57-10A042368B7D}">
      <dgm:prSet/>
      <dgm:spPr/>
      <dgm:t>
        <a:bodyPr/>
        <a:lstStyle/>
        <a:p>
          <a:endParaRPr lang="ru-RU" sz="1800">
            <a:latin typeface="Arial" pitchFamily="34" charset="0"/>
            <a:cs typeface="Arial" pitchFamily="34" charset="0"/>
          </a:endParaRPr>
        </a:p>
      </dgm:t>
    </dgm:pt>
    <dgm:pt modelId="{FA7AA4E8-FFE9-4F7F-B999-1433FD40A26D}">
      <dgm:prSet custT="1"/>
      <dgm:spPr/>
      <dgm:t>
        <a:bodyPr/>
        <a:lstStyle/>
        <a:p>
          <a:r>
            <a:rPr lang="ru-RU" sz="1800" dirty="0" smtClean="0">
              <a:latin typeface="Arial" pitchFamily="34" charset="0"/>
              <a:cs typeface="Arial" pitchFamily="34" charset="0"/>
            </a:rPr>
            <a:t>4)</a:t>
          </a:r>
          <a:endParaRPr lang="ru-RU" sz="1800" dirty="0">
            <a:latin typeface="Arial" pitchFamily="34" charset="0"/>
            <a:cs typeface="Arial" pitchFamily="34" charset="0"/>
          </a:endParaRPr>
        </a:p>
      </dgm:t>
    </dgm:pt>
    <dgm:pt modelId="{990AE4E8-F487-476B-AFEE-C3F6431A0659}" type="parTrans" cxnId="{DFEBDEAD-FC5E-4059-9FCB-A628C6889E19}">
      <dgm:prSet/>
      <dgm:spPr/>
      <dgm:t>
        <a:bodyPr/>
        <a:lstStyle/>
        <a:p>
          <a:endParaRPr lang="ru-RU" sz="1800">
            <a:latin typeface="Arial" pitchFamily="34" charset="0"/>
            <a:cs typeface="Arial" pitchFamily="34" charset="0"/>
          </a:endParaRPr>
        </a:p>
      </dgm:t>
    </dgm:pt>
    <dgm:pt modelId="{DA1EB9F7-C104-495C-AE8C-D057632DF559}" type="sibTrans" cxnId="{DFEBDEAD-FC5E-4059-9FCB-A628C6889E19}">
      <dgm:prSet/>
      <dgm:spPr/>
      <dgm:t>
        <a:bodyPr/>
        <a:lstStyle/>
        <a:p>
          <a:endParaRPr lang="ru-RU" sz="1800">
            <a:latin typeface="Arial" pitchFamily="34" charset="0"/>
            <a:cs typeface="Arial" pitchFamily="34" charset="0"/>
          </a:endParaRPr>
        </a:p>
      </dgm:t>
    </dgm:pt>
    <dgm:pt modelId="{5F7E4856-56A2-43FF-9992-8C2ADD0A9EF3}">
      <dgm:prSet custT="1"/>
      <dgm:spPr/>
      <dgm:t>
        <a:bodyPr/>
        <a:lstStyle/>
        <a:p>
          <a:r>
            <a:rPr lang="ru-RU" sz="1800" dirty="0" smtClean="0">
              <a:latin typeface="Arial" pitchFamily="34" charset="0"/>
              <a:cs typeface="Arial" pitchFamily="34" charset="0"/>
            </a:rPr>
            <a:t>простота понимания и использования, пользователи систем обработки данных хорошо знакомы с иерархическими структурами.</a:t>
          </a:r>
          <a:endParaRPr lang="ru-RU" sz="1800" dirty="0">
            <a:latin typeface="Arial" pitchFamily="34" charset="0"/>
            <a:cs typeface="Arial" pitchFamily="34" charset="0"/>
          </a:endParaRPr>
        </a:p>
      </dgm:t>
    </dgm:pt>
    <dgm:pt modelId="{503D867C-FAF6-4DEC-8D55-D830F841025F}" type="parTrans" cxnId="{C8316823-72BB-4840-AA14-EBD08A843609}">
      <dgm:prSet/>
      <dgm:spPr/>
      <dgm:t>
        <a:bodyPr/>
        <a:lstStyle/>
        <a:p>
          <a:endParaRPr lang="ru-RU" sz="1800">
            <a:latin typeface="Arial" pitchFamily="34" charset="0"/>
            <a:cs typeface="Arial" pitchFamily="34" charset="0"/>
          </a:endParaRPr>
        </a:p>
      </dgm:t>
    </dgm:pt>
    <dgm:pt modelId="{C0BCE1A0-4648-41B2-A7B9-86815F65BED1}" type="sibTrans" cxnId="{C8316823-72BB-4840-AA14-EBD08A843609}">
      <dgm:prSet/>
      <dgm:spPr/>
      <dgm:t>
        <a:bodyPr/>
        <a:lstStyle/>
        <a:p>
          <a:endParaRPr lang="ru-RU" sz="1800">
            <a:latin typeface="Arial" pitchFamily="34" charset="0"/>
            <a:cs typeface="Arial" pitchFamily="34" charset="0"/>
          </a:endParaRPr>
        </a:p>
      </dgm:t>
    </dgm:pt>
    <dgm:pt modelId="{1C041EAA-E1B6-4A2F-9A0F-7BC88F2FAE59}">
      <dgm:prSet custT="1"/>
      <dgm:spPr/>
      <dgm:t>
        <a:bodyPr/>
        <a:lstStyle/>
        <a:p>
          <a:r>
            <a:rPr lang="ru-RU" sz="1800" dirty="0" smtClean="0">
              <a:latin typeface="Arial" pitchFamily="34" charset="0"/>
              <a:cs typeface="Arial" pitchFamily="34" charset="0"/>
            </a:rPr>
            <a:t>обеспечение определённого уровня независимости данных. </a:t>
          </a:r>
          <a:endParaRPr lang="ru-RU" sz="1800" dirty="0">
            <a:latin typeface="Arial" pitchFamily="34" charset="0"/>
            <a:cs typeface="Arial" pitchFamily="34" charset="0"/>
          </a:endParaRPr>
        </a:p>
      </dgm:t>
    </dgm:pt>
    <dgm:pt modelId="{CC37AAB3-ADF5-4BBE-B0DE-5E974FC5DF89}" type="parTrans" cxnId="{A6C25D68-4AE1-4930-8A12-9CCD16C0508A}">
      <dgm:prSet/>
      <dgm:spPr/>
      <dgm:t>
        <a:bodyPr/>
        <a:lstStyle/>
        <a:p>
          <a:endParaRPr lang="ru-RU" sz="1800">
            <a:latin typeface="Arial" pitchFamily="34" charset="0"/>
            <a:cs typeface="Arial" pitchFamily="34" charset="0"/>
          </a:endParaRPr>
        </a:p>
      </dgm:t>
    </dgm:pt>
    <dgm:pt modelId="{5D9D9D98-525F-41CF-9079-C57ED8DA6DD6}" type="sibTrans" cxnId="{A6C25D68-4AE1-4930-8A12-9CCD16C0508A}">
      <dgm:prSet/>
      <dgm:spPr/>
      <dgm:t>
        <a:bodyPr/>
        <a:lstStyle/>
        <a:p>
          <a:endParaRPr lang="ru-RU" sz="1800">
            <a:latin typeface="Arial" pitchFamily="34" charset="0"/>
            <a:cs typeface="Arial" pitchFamily="34" charset="0"/>
          </a:endParaRPr>
        </a:p>
      </dgm:t>
    </dgm:pt>
    <dgm:pt modelId="{166AD017-AADC-4B3A-9799-4BA15F2E2895}">
      <dgm:prSet custT="1"/>
      <dgm:spPr/>
      <dgm:t>
        <a:bodyPr/>
        <a:lstStyle/>
        <a:p>
          <a:r>
            <a:rPr lang="ru-RU" sz="1800" dirty="0" smtClean="0">
              <a:latin typeface="Arial" pitchFamily="34" charset="0"/>
              <a:cs typeface="Arial" pitchFamily="34" charset="0"/>
            </a:rPr>
            <a:t>простота оценки операционных характеристик благодаря заранее заданным взаимосвязям.</a:t>
          </a:r>
          <a:endParaRPr lang="ru-RU" sz="1800" dirty="0">
            <a:latin typeface="Arial" pitchFamily="34" charset="0"/>
            <a:cs typeface="Arial" pitchFamily="34" charset="0"/>
          </a:endParaRPr>
        </a:p>
      </dgm:t>
    </dgm:pt>
    <dgm:pt modelId="{90787B9B-6A46-456C-95BF-66FD96917B2B}" type="parTrans" cxnId="{D271224B-F99C-46C2-8603-E70816F893D3}">
      <dgm:prSet/>
      <dgm:spPr/>
      <dgm:t>
        <a:bodyPr/>
        <a:lstStyle/>
        <a:p>
          <a:endParaRPr lang="ru-RU" sz="1800">
            <a:latin typeface="Arial" pitchFamily="34" charset="0"/>
            <a:cs typeface="Arial" pitchFamily="34" charset="0"/>
          </a:endParaRPr>
        </a:p>
      </dgm:t>
    </dgm:pt>
    <dgm:pt modelId="{F6BCA80A-7B23-47DE-8148-1F21C2DD49ED}" type="sibTrans" cxnId="{D271224B-F99C-46C2-8603-E70816F893D3}">
      <dgm:prSet/>
      <dgm:spPr/>
      <dgm:t>
        <a:bodyPr/>
        <a:lstStyle/>
        <a:p>
          <a:endParaRPr lang="ru-RU" sz="1800">
            <a:latin typeface="Arial" pitchFamily="34" charset="0"/>
            <a:cs typeface="Arial" pitchFamily="34" charset="0"/>
          </a:endParaRPr>
        </a:p>
      </dgm:t>
    </dgm:pt>
    <dgm:pt modelId="{49E80059-30CA-48DB-B5DE-533501EE615B}">
      <dgm:prSet phldrT="[Текст]" custT="1"/>
      <dgm:spPr/>
      <dgm:t>
        <a:bodyPr/>
        <a:lstStyle/>
        <a:p>
          <a:r>
            <a:rPr lang="ru-RU" sz="1800" dirty="0" smtClean="0">
              <a:latin typeface="Arial" pitchFamily="34" charset="0"/>
              <a:cs typeface="Arial" pitchFamily="34" charset="0"/>
            </a:rPr>
            <a:t>1)</a:t>
          </a:r>
          <a:endParaRPr lang="ru-RU" sz="1800" dirty="0">
            <a:latin typeface="Arial" pitchFamily="34" charset="0"/>
            <a:cs typeface="Arial" pitchFamily="34" charset="0"/>
          </a:endParaRPr>
        </a:p>
      </dgm:t>
    </dgm:pt>
    <dgm:pt modelId="{79D9A755-C170-4CC4-BCFA-662561AD7113}" type="parTrans" cxnId="{39B89647-1D8F-441F-8091-106761407A40}">
      <dgm:prSet/>
      <dgm:spPr/>
      <dgm:t>
        <a:bodyPr/>
        <a:lstStyle/>
        <a:p>
          <a:endParaRPr lang="ru-RU"/>
        </a:p>
      </dgm:t>
    </dgm:pt>
    <dgm:pt modelId="{B31694E2-3ACC-444F-8650-EE8DA77F91F1}" type="sibTrans" cxnId="{39B89647-1D8F-441F-8091-106761407A40}">
      <dgm:prSet/>
      <dgm:spPr/>
      <dgm:t>
        <a:bodyPr/>
        <a:lstStyle/>
        <a:p>
          <a:endParaRPr lang="ru-RU"/>
        </a:p>
      </dgm:t>
    </dgm:pt>
    <dgm:pt modelId="{91B1F642-D457-4C08-BF85-A2589136A91F}">
      <dgm:prSet phldrT="[Текст]" custT="1"/>
      <dgm:spPr/>
      <dgm:t>
        <a:bodyPr/>
        <a:lstStyle/>
        <a:p>
          <a:r>
            <a:rPr lang="ru-RU" sz="1800" dirty="0" smtClean="0">
              <a:latin typeface="Arial" pitchFamily="34" charset="0"/>
              <a:cs typeface="Arial" pitchFamily="34" charset="0"/>
            </a:rPr>
            <a:t>наличие хорошо зарекомендовавших себя СУБД (</a:t>
          </a:r>
          <a:r>
            <a:rPr lang="ru-RU" sz="1800" b="1" dirty="0" smtClean="0">
              <a:latin typeface="Arial" pitchFamily="34" charset="0"/>
              <a:cs typeface="Arial" pitchFamily="34" charset="0"/>
            </a:rPr>
            <a:t>Information Management </a:t>
          </a:r>
          <a:r>
            <a:rPr lang="ru-RU" sz="1800" b="1" dirty="0" err="1" smtClean="0">
              <a:latin typeface="Arial" pitchFamily="34" charset="0"/>
              <a:cs typeface="Arial" pitchFamily="34" charset="0"/>
            </a:rPr>
            <a:t>System</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IMS</a:t>
          </a:r>
          <a:r>
            <a:rPr lang="ru-RU" sz="1800" b="1" dirty="0" smtClean="0">
              <a:latin typeface="Arial" pitchFamily="34" charset="0"/>
              <a:cs typeface="Arial" pitchFamily="34" charset="0"/>
            </a:rPr>
            <a:t>) фирмы IBM, </a:t>
          </a:r>
          <a:r>
            <a:rPr lang="ru-RU" sz="1800" b="1" dirty="0" err="1" smtClean="0">
              <a:latin typeface="Arial" pitchFamily="34" charset="0"/>
              <a:cs typeface="Arial" pitchFamily="34" charset="0"/>
            </a:rPr>
            <a:t>Time-Shared</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Date</a:t>
          </a:r>
          <a:r>
            <a:rPr lang="ru-RU" sz="1800" b="1" dirty="0" smtClean="0">
              <a:latin typeface="Arial" pitchFamily="34" charset="0"/>
              <a:cs typeface="Arial" pitchFamily="34" charset="0"/>
            </a:rPr>
            <a:t> Management </a:t>
          </a:r>
          <a:r>
            <a:rPr lang="ru-RU" sz="1800" b="1" dirty="0" err="1" smtClean="0">
              <a:latin typeface="Arial" pitchFamily="34" charset="0"/>
              <a:cs typeface="Arial" pitchFamily="34" charset="0"/>
            </a:rPr>
            <a:t>System</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TDMS</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System</a:t>
          </a:r>
          <a:r>
            <a:rPr lang="ru-RU" sz="1800" b="1" dirty="0" smtClean="0">
              <a:latin typeface="Arial" pitchFamily="34" charset="0"/>
              <a:cs typeface="Arial" pitchFamily="34" charset="0"/>
            </a:rPr>
            <a:t> 2000 разработки </a:t>
          </a:r>
          <a:r>
            <a:rPr lang="ru-RU" sz="1800" b="1" dirty="0" err="1" smtClean="0">
              <a:latin typeface="Arial" pitchFamily="34" charset="0"/>
              <a:cs typeface="Arial" pitchFamily="34" charset="0"/>
            </a:rPr>
            <a:t>SAS</a:t>
          </a:r>
          <a:r>
            <a:rPr lang="ru-RU" sz="1800" b="1" dirty="0" smtClean="0">
              <a:latin typeface="Arial" pitchFamily="34" charset="0"/>
              <a:cs typeface="Arial" pitchFamily="34" charset="0"/>
            </a:rPr>
            <a:t> Institute</a:t>
          </a:r>
          <a:r>
            <a:rPr lang="ru-RU" sz="1800" dirty="0" smtClean="0">
              <a:latin typeface="Arial" pitchFamily="34" charset="0"/>
              <a:cs typeface="Arial" pitchFamily="34" charset="0"/>
            </a:rPr>
            <a:t>; по принципу иерархической БД построены иерархические файловые системы и реестр </a:t>
          </a:r>
          <a:r>
            <a:rPr lang="ru-RU" sz="1800" b="1" dirty="0" smtClean="0">
              <a:latin typeface="Arial" pitchFamily="34" charset="0"/>
              <a:cs typeface="Arial" pitchFamily="34" charset="0"/>
            </a:rPr>
            <a:t>Windows; Google App Engine  </a:t>
          </a:r>
          <a:r>
            <a:rPr lang="ru-RU" sz="1800" b="1" dirty="0" err="1" smtClean="0">
              <a:latin typeface="Arial" pitchFamily="34" charset="0"/>
              <a:cs typeface="Arial" pitchFamily="34" charset="0"/>
            </a:rPr>
            <a:t>API</a:t>
          </a:r>
          <a:r>
            <a:rPr lang="ru-RU" sz="1800" b="1" dirty="0" smtClean="0">
              <a:latin typeface="Arial" pitchFamily="34" charset="0"/>
              <a:cs typeface="Arial" pitchFamily="34" charset="0"/>
            </a:rPr>
            <a:t> </a:t>
          </a:r>
          <a:r>
            <a:rPr lang="ru-RU" sz="1800" dirty="0" smtClean="0">
              <a:latin typeface="Arial" pitchFamily="34" charset="0"/>
              <a:cs typeface="Arial" pitchFamily="34" charset="0"/>
            </a:rPr>
            <a:t>и т.д.)</a:t>
          </a:r>
          <a:endParaRPr lang="ru-RU" sz="1800" dirty="0">
            <a:latin typeface="Arial" pitchFamily="34" charset="0"/>
            <a:cs typeface="Arial" pitchFamily="34" charset="0"/>
          </a:endParaRPr>
        </a:p>
      </dgm:t>
    </dgm:pt>
    <dgm:pt modelId="{9C19C65A-6665-4910-BA6F-3E0B4A3F51A8}" type="parTrans" cxnId="{3ACF0479-1A67-4AFF-9C7F-E8A5EB3F1FAB}">
      <dgm:prSet/>
      <dgm:spPr/>
      <dgm:t>
        <a:bodyPr/>
        <a:lstStyle/>
        <a:p>
          <a:endParaRPr lang="ru-RU"/>
        </a:p>
      </dgm:t>
    </dgm:pt>
    <dgm:pt modelId="{4C508CAD-5592-4847-9CB0-D8CBA8EE9346}" type="sibTrans" cxnId="{3ACF0479-1A67-4AFF-9C7F-E8A5EB3F1FAB}">
      <dgm:prSet/>
      <dgm:spPr/>
      <dgm:t>
        <a:bodyPr/>
        <a:lstStyle/>
        <a:p>
          <a:endParaRPr lang="ru-RU"/>
        </a:p>
      </dgm:t>
    </dgm:pt>
    <dgm:pt modelId="{6E302B85-87C2-49B2-BA7C-42ED37B93CE8}" type="pres">
      <dgm:prSet presAssocID="{81763918-ADA7-40B0-B78E-AFDFA5C277DD}" presName="linearFlow" presStyleCnt="0">
        <dgm:presLayoutVars>
          <dgm:dir/>
          <dgm:animLvl val="lvl"/>
          <dgm:resizeHandles val="exact"/>
        </dgm:presLayoutVars>
      </dgm:prSet>
      <dgm:spPr/>
      <dgm:t>
        <a:bodyPr/>
        <a:lstStyle/>
        <a:p>
          <a:endParaRPr lang="ru-RU"/>
        </a:p>
      </dgm:t>
    </dgm:pt>
    <dgm:pt modelId="{4D74908C-9BF5-4590-B406-AF72B95420B5}" type="pres">
      <dgm:prSet presAssocID="{51724589-524C-474E-9BE2-36A9BC03901B}" presName="composite" presStyleCnt="0"/>
      <dgm:spPr/>
    </dgm:pt>
    <dgm:pt modelId="{54112AEA-CC6A-4FBE-AA65-526C7CBA566E}" type="pres">
      <dgm:prSet presAssocID="{51724589-524C-474E-9BE2-36A9BC03901B}" presName="parentText" presStyleLbl="alignNode1" presStyleIdx="0" presStyleCnt="4">
        <dgm:presLayoutVars>
          <dgm:chMax val="1"/>
          <dgm:bulletEnabled val="1"/>
        </dgm:presLayoutVars>
      </dgm:prSet>
      <dgm:spPr/>
      <dgm:t>
        <a:bodyPr/>
        <a:lstStyle/>
        <a:p>
          <a:endParaRPr lang="ru-RU"/>
        </a:p>
      </dgm:t>
    </dgm:pt>
    <dgm:pt modelId="{8B7E5D6F-EBCD-416F-8A8B-399914E54D8B}" type="pres">
      <dgm:prSet presAssocID="{51724589-524C-474E-9BE2-36A9BC03901B}" presName="descendantText" presStyleLbl="alignAcc1" presStyleIdx="0" presStyleCnt="4">
        <dgm:presLayoutVars>
          <dgm:bulletEnabled val="1"/>
        </dgm:presLayoutVars>
      </dgm:prSet>
      <dgm:spPr/>
      <dgm:t>
        <a:bodyPr/>
        <a:lstStyle/>
        <a:p>
          <a:endParaRPr lang="ru-RU"/>
        </a:p>
      </dgm:t>
    </dgm:pt>
    <dgm:pt modelId="{063E8243-7A47-4A0B-BD3D-A127C7C0E5C9}" type="pres">
      <dgm:prSet presAssocID="{2F74615C-94F8-4837-AFC2-BDD8C232383F}" presName="sp" presStyleCnt="0"/>
      <dgm:spPr/>
    </dgm:pt>
    <dgm:pt modelId="{57395AB1-109B-444A-90A0-3EB61CCFEE36}" type="pres">
      <dgm:prSet presAssocID="{28F1CB3D-0276-439E-8F30-8BBF5B2E1373}" presName="composite" presStyleCnt="0"/>
      <dgm:spPr/>
    </dgm:pt>
    <dgm:pt modelId="{103328A9-5D46-452A-BC4E-D9F2C36E3BA1}" type="pres">
      <dgm:prSet presAssocID="{28F1CB3D-0276-439E-8F30-8BBF5B2E1373}" presName="parentText" presStyleLbl="alignNode1" presStyleIdx="1" presStyleCnt="4">
        <dgm:presLayoutVars>
          <dgm:chMax val="1"/>
          <dgm:bulletEnabled val="1"/>
        </dgm:presLayoutVars>
      </dgm:prSet>
      <dgm:spPr/>
      <dgm:t>
        <a:bodyPr/>
        <a:lstStyle/>
        <a:p>
          <a:endParaRPr lang="ru-RU"/>
        </a:p>
      </dgm:t>
    </dgm:pt>
    <dgm:pt modelId="{A58352AD-48DF-4A2B-9838-33D6557BADA8}" type="pres">
      <dgm:prSet presAssocID="{28F1CB3D-0276-439E-8F30-8BBF5B2E1373}" presName="descendantText" presStyleLbl="alignAcc1" presStyleIdx="1" presStyleCnt="4">
        <dgm:presLayoutVars>
          <dgm:bulletEnabled val="1"/>
        </dgm:presLayoutVars>
      </dgm:prSet>
      <dgm:spPr/>
      <dgm:t>
        <a:bodyPr/>
        <a:lstStyle/>
        <a:p>
          <a:endParaRPr lang="ru-RU"/>
        </a:p>
      </dgm:t>
    </dgm:pt>
    <dgm:pt modelId="{B9959317-5546-439F-8230-D9C03B8FCACC}" type="pres">
      <dgm:prSet presAssocID="{64450CBB-8A91-403D-A342-76BB20270EC2}" presName="sp" presStyleCnt="0"/>
      <dgm:spPr/>
    </dgm:pt>
    <dgm:pt modelId="{2623EADD-32E1-4565-88C3-3760CA0C668F}" type="pres">
      <dgm:prSet presAssocID="{FA7AA4E8-FFE9-4F7F-B999-1433FD40A26D}" presName="composite" presStyleCnt="0"/>
      <dgm:spPr/>
    </dgm:pt>
    <dgm:pt modelId="{7E3A75AB-A214-4840-B76F-D109944D038A}" type="pres">
      <dgm:prSet presAssocID="{FA7AA4E8-FFE9-4F7F-B999-1433FD40A26D}" presName="parentText" presStyleLbl="alignNode1" presStyleIdx="2" presStyleCnt="4">
        <dgm:presLayoutVars>
          <dgm:chMax val="1"/>
          <dgm:bulletEnabled val="1"/>
        </dgm:presLayoutVars>
      </dgm:prSet>
      <dgm:spPr/>
      <dgm:t>
        <a:bodyPr/>
        <a:lstStyle/>
        <a:p>
          <a:endParaRPr lang="ru-RU"/>
        </a:p>
      </dgm:t>
    </dgm:pt>
    <dgm:pt modelId="{EB3B1FDC-51E1-4275-BD07-6B22683E260E}" type="pres">
      <dgm:prSet presAssocID="{FA7AA4E8-FFE9-4F7F-B999-1433FD40A26D}" presName="descendantText" presStyleLbl="alignAcc1" presStyleIdx="2" presStyleCnt="4" custScaleY="96015">
        <dgm:presLayoutVars>
          <dgm:bulletEnabled val="1"/>
        </dgm:presLayoutVars>
      </dgm:prSet>
      <dgm:spPr/>
      <dgm:t>
        <a:bodyPr/>
        <a:lstStyle/>
        <a:p>
          <a:endParaRPr lang="ru-RU"/>
        </a:p>
      </dgm:t>
    </dgm:pt>
    <dgm:pt modelId="{6C70EC87-A3A4-46B2-B553-0D1B9E39A6B9}" type="pres">
      <dgm:prSet presAssocID="{DA1EB9F7-C104-495C-AE8C-D057632DF559}" presName="sp" presStyleCnt="0"/>
      <dgm:spPr/>
    </dgm:pt>
    <dgm:pt modelId="{1C7C5A5E-ED70-4EF9-9D03-E2892A1A460B}" type="pres">
      <dgm:prSet presAssocID="{49E80059-30CA-48DB-B5DE-533501EE615B}" presName="composite" presStyleCnt="0"/>
      <dgm:spPr/>
    </dgm:pt>
    <dgm:pt modelId="{C6A1B58E-B560-4C99-BF8F-B2BA169EA7D2}" type="pres">
      <dgm:prSet presAssocID="{49E80059-30CA-48DB-B5DE-533501EE615B}" presName="parentText" presStyleLbl="alignNode1" presStyleIdx="3" presStyleCnt="4">
        <dgm:presLayoutVars>
          <dgm:chMax val="1"/>
          <dgm:bulletEnabled val="1"/>
        </dgm:presLayoutVars>
      </dgm:prSet>
      <dgm:spPr/>
      <dgm:t>
        <a:bodyPr/>
        <a:lstStyle/>
        <a:p>
          <a:endParaRPr lang="ru-RU"/>
        </a:p>
      </dgm:t>
    </dgm:pt>
    <dgm:pt modelId="{68D47B02-8CDD-4445-8565-D422BE2921E3}" type="pres">
      <dgm:prSet presAssocID="{49E80059-30CA-48DB-B5DE-533501EE615B}" presName="descendantText" presStyleLbl="alignAcc1" presStyleIdx="3" presStyleCnt="4" custScaleY="170758">
        <dgm:presLayoutVars>
          <dgm:bulletEnabled val="1"/>
        </dgm:presLayoutVars>
      </dgm:prSet>
      <dgm:spPr/>
      <dgm:t>
        <a:bodyPr/>
        <a:lstStyle/>
        <a:p>
          <a:endParaRPr lang="ru-RU"/>
        </a:p>
      </dgm:t>
    </dgm:pt>
  </dgm:ptLst>
  <dgm:cxnLst>
    <dgm:cxn modelId="{DFEBDEAD-FC5E-4059-9FCB-A628C6889E19}" srcId="{81763918-ADA7-40B0-B78E-AFDFA5C277DD}" destId="{FA7AA4E8-FFE9-4F7F-B999-1433FD40A26D}" srcOrd="2" destOrd="0" parTransId="{990AE4E8-F487-476B-AFEE-C3F6431A0659}" sibTransId="{DA1EB9F7-C104-495C-AE8C-D057632DF559}"/>
    <dgm:cxn modelId="{7E2C2E6F-4C7A-45E5-A255-7D6E42E27107}" type="presOf" srcId="{FA7AA4E8-FFE9-4F7F-B999-1433FD40A26D}" destId="{7E3A75AB-A214-4840-B76F-D109944D038A}" srcOrd="0" destOrd="0" presId="urn:microsoft.com/office/officeart/2005/8/layout/chevron2"/>
    <dgm:cxn modelId="{3ACF0479-1A67-4AFF-9C7F-E8A5EB3F1FAB}" srcId="{49E80059-30CA-48DB-B5DE-533501EE615B}" destId="{91B1F642-D457-4C08-BF85-A2589136A91F}" srcOrd="0" destOrd="0" parTransId="{9C19C65A-6665-4910-BA6F-3E0B4A3F51A8}" sibTransId="{4C508CAD-5592-4847-9CB0-D8CBA8EE9346}"/>
    <dgm:cxn modelId="{1B44F533-0EAA-4204-AF07-BA3848BBFDBB}" type="presOf" srcId="{49E80059-30CA-48DB-B5DE-533501EE615B}" destId="{C6A1B58E-B560-4C99-BF8F-B2BA169EA7D2}" srcOrd="0" destOrd="0" presId="urn:microsoft.com/office/officeart/2005/8/layout/chevron2"/>
    <dgm:cxn modelId="{9659C6D5-CC6E-4D1E-8A7C-F8B76E22E050}" type="presOf" srcId="{5F7E4856-56A2-43FF-9992-8C2ADD0A9EF3}" destId="{8B7E5D6F-EBCD-416F-8A8B-399914E54D8B}" srcOrd="0" destOrd="0" presId="urn:microsoft.com/office/officeart/2005/8/layout/chevron2"/>
    <dgm:cxn modelId="{39B89647-1D8F-441F-8091-106761407A40}" srcId="{81763918-ADA7-40B0-B78E-AFDFA5C277DD}" destId="{49E80059-30CA-48DB-B5DE-533501EE615B}" srcOrd="3" destOrd="0" parTransId="{79D9A755-C170-4CC4-BCFA-662561AD7113}" sibTransId="{B31694E2-3ACC-444F-8650-EE8DA77F91F1}"/>
    <dgm:cxn modelId="{199CB5CC-77D8-4416-A725-6ECAC97F13CB}" type="presOf" srcId="{91B1F642-D457-4C08-BF85-A2589136A91F}" destId="{68D47B02-8CDD-4445-8565-D422BE2921E3}" srcOrd="0" destOrd="0" presId="urn:microsoft.com/office/officeart/2005/8/layout/chevron2"/>
    <dgm:cxn modelId="{A6C25D68-4AE1-4930-8A12-9CCD16C0508A}" srcId="{28F1CB3D-0276-439E-8F30-8BBF5B2E1373}" destId="{1C041EAA-E1B6-4A2F-9A0F-7BC88F2FAE59}" srcOrd="0" destOrd="0" parTransId="{CC37AAB3-ADF5-4BBE-B0DE-5E974FC5DF89}" sibTransId="{5D9D9D98-525F-41CF-9079-C57ED8DA6DD6}"/>
    <dgm:cxn modelId="{8465E1A8-E9BB-46FD-90E9-016C2351E66E}" type="presOf" srcId="{51724589-524C-474E-9BE2-36A9BC03901B}" destId="{54112AEA-CC6A-4FBE-AA65-526C7CBA566E}" srcOrd="0" destOrd="0" presId="urn:microsoft.com/office/officeart/2005/8/layout/chevron2"/>
    <dgm:cxn modelId="{C8316823-72BB-4840-AA14-EBD08A843609}" srcId="{51724589-524C-474E-9BE2-36A9BC03901B}" destId="{5F7E4856-56A2-43FF-9992-8C2ADD0A9EF3}" srcOrd="0" destOrd="0" parTransId="{503D867C-FAF6-4DEC-8D55-D830F841025F}" sibTransId="{C0BCE1A0-4648-41B2-A7B9-86815F65BED1}"/>
    <dgm:cxn modelId="{8DA7D4D2-8F7E-4F16-B561-949B2D8B77F9}" type="presOf" srcId="{81763918-ADA7-40B0-B78E-AFDFA5C277DD}" destId="{6E302B85-87C2-49B2-BA7C-42ED37B93CE8}" srcOrd="0" destOrd="0" presId="urn:microsoft.com/office/officeart/2005/8/layout/chevron2"/>
    <dgm:cxn modelId="{C377DD53-00BD-4CAC-A271-E3EB90F023A3}" srcId="{81763918-ADA7-40B0-B78E-AFDFA5C277DD}" destId="{51724589-524C-474E-9BE2-36A9BC03901B}" srcOrd="0" destOrd="0" parTransId="{F0A4112F-9C2A-4620-A874-72E458A7CF87}" sibTransId="{2F74615C-94F8-4837-AFC2-BDD8C232383F}"/>
    <dgm:cxn modelId="{D271224B-F99C-46C2-8603-E70816F893D3}" srcId="{FA7AA4E8-FFE9-4F7F-B999-1433FD40A26D}" destId="{166AD017-AADC-4B3A-9799-4BA15F2E2895}" srcOrd="0" destOrd="0" parTransId="{90787B9B-6A46-456C-95BF-66FD96917B2B}" sibTransId="{F6BCA80A-7B23-47DE-8148-1F21C2DD49ED}"/>
    <dgm:cxn modelId="{E2D0474A-2306-4DDC-ADBD-948BBC97F339}" type="presOf" srcId="{28F1CB3D-0276-439E-8F30-8BBF5B2E1373}" destId="{103328A9-5D46-452A-BC4E-D9F2C36E3BA1}" srcOrd="0" destOrd="0" presId="urn:microsoft.com/office/officeart/2005/8/layout/chevron2"/>
    <dgm:cxn modelId="{2B8D380E-4019-476F-8473-5568F2172A08}" type="presOf" srcId="{1C041EAA-E1B6-4A2F-9A0F-7BC88F2FAE59}" destId="{A58352AD-48DF-4A2B-9838-33D6557BADA8}" srcOrd="0" destOrd="0" presId="urn:microsoft.com/office/officeart/2005/8/layout/chevron2"/>
    <dgm:cxn modelId="{E568ACA5-620A-431F-B460-63B6B7A52E39}" type="presOf" srcId="{166AD017-AADC-4B3A-9799-4BA15F2E2895}" destId="{EB3B1FDC-51E1-4275-BD07-6B22683E260E}" srcOrd="0" destOrd="0" presId="urn:microsoft.com/office/officeart/2005/8/layout/chevron2"/>
    <dgm:cxn modelId="{F79E4C21-97D3-43DC-BB57-10A042368B7D}" srcId="{81763918-ADA7-40B0-B78E-AFDFA5C277DD}" destId="{28F1CB3D-0276-439E-8F30-8BBF5B2E1373}" srcOrd="1" destOrd="0" parTransId="{A69B1EEC-A77D-456B-AA21-8C618B463D76}" sibTransId="{64450CBB-8A91-403D-A342-76BB20270EC2}"/>
    <dgm:cxn modelId="{BCA8610C-517E-4EAC-A87F-90C567EA8236}" type="presParOf" srcId="{6E302B85-87C2-49B2-BA7C-42ED37B93CE8}" destId="{4D74908C-9BF5-4590-B406-AF72B95420B5}" srcOrd="0" destOrd="0" presId="urn:microsoft.com/office/officeart/2005/8/layout/chevron2"/>
    <dgm:cxn modelId="{0173BAA2-076B-4C94-BCFE-4B974F41FEAA}" type="presParOf" srcId="{4D74908C-9BF5-4590-B406-AF72B95420B5}" destId="{54112AEA-CC6A-4FBE-AA65-526C7CBA566E}" srcOrd="0" destOrd="0" presId="urn:microsoft.com/office/officeart/2005/8/layout/chevron2"/>
    <dgm:cxn modelId="{40DECE1E-2635-442D-A5AC-0C83D5219079}" type="presParOf" srcId="{4D74908C-9BF5-4590-B406-AF72B95420B5}" destId="{8B7E5D6F-EBCD-416F-8A8B-399914E54D8B}" srcOrd="1" destOrd="0" presId="urn:microsoft.com/office/officeart/2005/8/layout/chevron2"/>
    <dgm:cxn modelId="{2C316702-08E4-4732-A02A-61420535224C}" type="presParOf" srcId="{6E302B85-87C2-49B2-BA7C-42ED37B93CE8}" destId="{063E8243-7A47-4A0B-BD3D-A127C7C0E5C9}" srcOrd="1" destOrd="0" presId="urn:microsoft.com/office/officeart/2005/8/layout/chevron2"/>
    <dgm:cxn modelId="{FF755363-D111-48BD-AF46-BDBDD41E6C29}" type="presParOf" srcId="{6E302B85-87C2-49B2-BA7C-42ED37B93CE8}" destId="{57395AB1-109B-444A-90A0-3EB61CCFEE36}" srcOrd="2" destOrd="0" presId="urn:microsoft.com/office/officeart/2005/8/layout/chevron2"/>
    <dgm:cxn modelId="{D83F7429-7F1A-4CC7-8F8B-77365C40B819}" type="presParOf" srcId="{57395AB1-109B-444A-90A0-3EB61CCFEE36}" destId="{103328A9-5D46-452A-BC4E-D9F2C36E3BA1}" srcOrd="0" destOrd="0" presId="urn:microsoft.com/office/officeart/2005/8/layout/chevron2"/>
    <dgm:cxn modelId="{8511412D-FC25-4530-9E71-BD5AB3B52770}" type="presParOf" srcId="{57395AB1-109B-444A-90A0-3EB61CCFEE36}" destId="{A58352AD-48DF-4A2B-9838-33D6557BADA8}" srcOrd="1" destOrd="0" presId="urn:microsoft.com/office/officeart/2005/8/layout/chevron2"/>
    <dgm:cxn modelId="{25B6D13F-877D-4F3B-83A3-9735A9FDB948}" type="presParOf" srcId="{6E302B85-87C2-49B2-BA7C-42ED37B93CE8}" destId="{B9959317-5546-439F-8230-D9C03B8FCACC}" srcOrd="3" destOrd="0" presId="urn:microsoft.com/office/officeart/2005/8/layout/chevron2"/>
    <dgm:cxn modelId="{6C935516-8B93-4A79-A5BC-D2BDDAA3DD6F}" type="presParOf" srcId="{6E302B85-87C2-49B2-BA7C-42ED37B93CE8}" destId="{2623EADD-32E1-4565-88C3-3760CA0C668F}" srcOrd="4" destOrd="0" presId="urn:microsoft.com/office/officeart/2005/8/layout/chevron2"/>
    <dgm:cxn modelId="{B5174548-35C9-4B73-B504-38A37F87ED3D}" type="presParOf" srcId="{2623EADD-32E1-4565-88C3-3760CA0C668F}" destId="{7E3A75AB-A214-4840-B76F-D109944D038A}" srcOrd="0" destOrd="0" presId="urn:microsoft.com/office/officeart/2005/8/layout/chevron2"/>
    <dgm:cxn modelId="{2DD78AEF-1B07-4CBC-AD45-47F02E97F28A}" type="presParOf" srcId="{2623EADD-32E1-4565-88C3-3760CA0C668F}" destId="{EB3B1FDC-51E1-4275-BD07-6B22683E260E}" srcOrd="1" destOrd="0" presId="urn:microsoft.com/office/officeart/2005/8/layout/chevron2"/>
    <dgm:cxn modelId="{0818468E-F16C-4A5A-97F7-8D3E59AC8D33}" type="presParOf" srcId="{6E302B85-87C2-49B2-BA7C-42ED37B93CE8}" destId="{6C70EC87-A3A4-46B2-B553-0D1B9E39A6B9}" srcOrd="5" destOrd="0" presId="urn:microsoft.com/office/officeart/2005/8/layout/chevron2"/>
    <dgm:cxn modelId="{DDCBDD0A-9609-4460-853B-8EE4BFDE3648}" type="presParOf" srcId="{6E302B85-87C2-49B2-BA7C-42ED37B93CE8}" destId="{1C7C5A5E-ED70-4EF9-9D03-E2892A1A460B}" srcOrd="6" destOrd="0" presId="urn:microsoft.com/office/officeart/2005/8/layout/chevron2"/>
    <dgm:cxn modelId="{DEB09EEF-5E3B-47C1-8F22-CE87FD4E50B5}" type="presParOf" srcId="{1C7C5A5E-ED70-4EF9-9D03-E2892A1A460B}" destId="{C6A1B58E-B560-4C99-BF8F-B2BA169EA7D2}" srcOrd="0" destOrd="0" presId="urn:microsoft.com/office/officeart/2005/8/layout/chevron2"/>
    <dgm:cxn modelId="{DF2C7180-AD01-4BFE-BA1E-13E889670362}" type="presParOf" srcId="{1C7C5A5E-ED70-4EF9-9D03-E2892A1A460B}" destId="{68D47B02-8CDD-4445-8565-D422BE2921E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4A6DFC-7300-494D-BE5F-1FD66A024936}"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ru-RU"/>
        </a:p>
      </dgm:t>
    </dgm:pt>
    <dgm:pt modelId="{BC497856-3787-4C9C-9375-891FBF9F6DBC}">
      <dgm:prSet custT="1"/>
      <dgm:spPr/>
      <dgm:t>
        <a:bodyPr/>
        <a:lstStyle/>
        <a:p>
          <a:r>
            <a:rPr lang="ru-RU" sz="1800" b="1" u="none" dirty="0" smtClean="0">
              <a:solidFill>
                <a:srgbClr val="C00000"/>
              </a:solidFill>
              <a:latin typeface="Arial" pitchFamily="34" charset="0"/>
              <a:cs typeface="Arial" pitchFamily="34" charset="0"/>
            </a:rPr>
            <a:t>внешняя модель данных</a:t>
          </a:r>
          <a:endParaRPr lang="ru-RU" sz="1800" b="1" u="none" dirty="0">
            <a:solidFill>
              <a:srgbClr val="C00000"/>
            </a:solidFill>
            <a:latin typeface="Arial" pitchFamily="34" charset="0"/>
            <a:cs typeface="Arial" pitchFamily="34" charset="0"/>
          </a:endParaRPr>
        </a:p>
      </dgm:t>
    </dgm:pt>
    <dgm:pt modelId="{813C8DAC-23B1-425C-B8C6-0EF4785DE50A}" type="parTrans" cxnId="{88520FA7-CF9E-4EDE-B149-DAA2F3633098}">
      <dgm:prSet/>
      <dgm:spPr/>
      <dgm:t>
        <a:bodyPr/>
        <a:lstStyle/>
        <a:p>
          <a:endParaRPr lang="ru-RU" sz="1800">
            <a:latin typeface="Arial" pitchFamily="34" charset="0"/>
            <a:cs typeface="Arial" pitchFamily="34" charset="0"/>
          </a:endParaRPr>
        </a:p>
      </dgm:t>
    </dgm:pt>
    <dgm:pt modelId="{22E17273-A4D6-455B-9C36-271FA9FA1BFA}" type="sibTrans" cxnId="{88520FA7-CF9E-4EDE-B149-DAA2F3633098}">
      <dgm:prSet/>
      <dgm:spPr/>
      <dgm:t>
        <a:bodyPr/>
        <a:lstStyle/>
        <a:p>
          <a:endParaRPr lang="ru-RU" sz="1800">
            <a:latin typeface="Arial" pitchFamily="34" charset="0"/>
            <a:cs typeface="Arial" pitchFamily="34" charset="0"/>
          </a:endParaRPr>
        </a:p>
      </dgm:t>
    </dgm:pt>
    <dgm:pt modelId="{5CB57F62-40EF-44BB-A900-F9247EFB80A6}">
      <dgm:prSet custT="1"/>
      <dgm:spPr/>
      <dgm:t>
        <a:bodyPr/>
        <a:lstStyle/>
        <a:p>
          <a:r>
            <a:rPr lang="ru-RU" sz="1800" b="1" u="none" dirty="0" smtClean="0">
              <a:solidFill>
                <a:srgbClr val="C00000"/>
              </a:solidFill>
              <a:latin typeface="Arial" pitchFamily="34" charset="0"/>
              <a:cs typeface="Arial" pitchFamily="34" charset="0"/>
            </a:rPr>
            <a:t>концептуальная модель данных</a:t>
          </a:r>
          <a:endParaRPr lang="ru-RU" sz="1800" b="1" u="none" dirty="0">
            <a:solidFill>
              <a:srgbClr val="C00000"/>
            </a:solidFill>
            <a:latin typeface="Arial" pitchFamily="34" charset="0"/>
            <a:cs typeface="Arial" pitchFamily="34" charset="0"/>
          </a:endParaRPr>
        </a:p>
      </dgm:t>
    </dgm:pt>
    <dgm:pt modelId="{F0ACF652-6132-448D-8619-3679C2B33691}" type="parTrans" cxnId="{B25E6091-3B6A-4B67-9BD7-261208076007}">
      <dgm:prSet/>
      <dgm:spPr/>
      <dgm:t>
        <a:bodyPr/>
        <a:lstStyle/>
        <a:p>
          <a:endParaRPr lang="ru-RU" sz="1800">
            <a:latin typeface="Arial" pitchFamily="34" charset="0"/>
            <a:cs typeface="Arial" pitchFamily="34" charset="0"/>
          </a:endParaRPr>
        </a:p>
      </dgm:t>
    </dgm:pt>
    <dgm:pt modelId="{549A089D-7686-4B1E-B821-118A2276374B}" type="sibTrans" cxnId="{B25E6091-3B6A-4B67-9BD7-261208076007}">
      <dgm:prSet/>
      <dgm:spPr/>
      <dgm:t>
        <a:bodyPr/>
        <a:lstStyle/>
        <a:p>
          <a:endParaRPr lang="ru-RU" sz="1800">
            <a:latin typeface="Arial" pitchFamily="34" charset="0"/>
            <a:cs typeface="Arial" pitchFamily="34" charset="0"/>
          </a:endParaRPr>
        </a:p>
      </dgm:t>
    </dgm:pt>
    <dgm:pt modelId="{8F024786-5854-41AE-A614-535E34C5F199}">
      <dgm:prSet custT="1"/>
      <dgm:spPr>
        <a:solidFill>
          <a:schemeClr val="accent5">
            <a:lumMod val="60000"/>
            <a:lumOff val="40000"/>
          </a:schemeClr>
        </a:solidFill>
      </dgm:spPr>
      <dgm:t>
        <a:bodyPr/>
        <a:lstStyle/>
        <a:p>
          <a:r>
            <a:rPr lang="ru-RU" sz="1800" b="1" u="none" dirty="0" smtClean="0">
              <a:solidFill>
                <a:srgbClr val="C00000"/>
              </a:solidFill>
              <a:latin typeface="Arial" pitchFamily="34" charset="0"/>
              <a:cs typeface="Arial" pitchFamily="34" charset="0"/>
            </a:rPr>
            <a:t>внутренняя модель данных</a:t>
          </a:r>
          <a:endParaRPr lang="ru-RU" sz="1800" b="1" u="none" dirty="0">
            <a:solidFill>
              <a:srgbClr val="C00000"/>
            </a:solidFill>
            <a:latin typeface="Arial" pitchFamily="34" charset="0"/>
            <a:cs typeface="Arial" pitchFamily="34" charset="0"/>
          </a:endParaRPr>
        </a:p>
      </dgm:t>
    </dgm:pt>
    <dgm:pt modelId="{69F7C703-98A1-4AFD-84B0-3F6D019B8CB5}" type="parTrans" cxnId="{AC3EEFB3-FDA0-47D6-B333-E0BF210DCB81}">
      <dgm:prSet/>
      <dgm:spPr/>
      <dgm:t>
        <a:bodyPr/>
        <a:lstStyle/>
        <a:p>
          <a:endParaRPr lang="ru-RU" sz="1800">
            <a:latin typeface="Arial" pitchFamily="34" charset="0"/>
            <a:cs typeface="Arial" pitchFamily="34" charset="0"/>
          </a:endParaRPr>
        </a:p>
      </dgm:t>
    </dgm:pt>
    <dgm:pt modelId="{6309424E-8078-4BF0-9657-DB3FE296F1CD}" type="sibTrans" cxnId="{AC3EEFB3-FDA0-47D6-B333-E0BF210DCB81}">
      <dgm:prSet/>
      <dgm:spPr/>
      <dgm:t>
        <a:bodyPr/>
        <a:lstStyle/>
        <a:p>
          <a:endParaRPr lang="ru-RU" sz="1800">
            <a:latin typeface="Arial" pitchFamily="34" charset="0"/>
            <a:cs typeface="Arial" pitchFamily="34" charset="0"/>
          </a:endParaRPr>
        </a:p>
      </dgm:t>
    </dgm:pt>
    <dgm:pt modelId="{62AC7C0D-1157-4B80-A7BF-7670C15A3627}">
      <dgm:prSet custT="1"/>
      <dgm:spPr/>
      <dgm:t>
        <a:bodyPr/>
        <a:lstStyle/>
        <a:p>
          <a:r>
            <a:rPr lang="ru-RU" sz="1800" dirty="0" smtClean="0">
              <a:latin typeface="Arial" pitchFamily="34" charset="0"/>
              <a:cs typeface="Arial" pitchFamily="34" charset="0"/>
            </a:rPr>
            <a:t>отображающая представления каждого существующего в организации типа пользователей</a:t>
          </a:r>
          <a:endParaRPr lang="ru-RU" sz="1800" dirty="0">
            <a:latin typeface="Arial" pitchFamily="34" charset="0"/>
            <a:cs typeface="Arial" pitchFamily="34" charset="0"/>
          </a:endParaRPr>
        </a:p>
      </dgm:t>
    </dgm:pt>
    <dgm:pt modelId="{3484A926-CD4F-4808-B2D7-B2F58B5861B6}" type="parTrans" cxnId="{12322A89-7F51-48A3-A904-1E128BBC9CA7}">
      <dgm:prSet/>
      <dgm:spPr/>
      <dgm:t>
        <a:bodyPr/>
        <a:lstStyle/>
        <a:p>
          <a:endParaRPr lang="ru-RU" sz="1800">
            <a:latin typeface="Arial" pitchFamily="34" charset="0"/>
            <a:cs typeface="Arial" pitchFamily="34" charset="0"/>
          </a:endParaRPr>
        </a:p>
      </dgm:t>
    </dgm:pt>
    <dgm:pt modelId="{A5BD9612-991F-4127-9F99-302DDA809E6E}" type="sibTrans" cxnId="{12322A89-7F51-48A3-A904-1E128BBC9CA7}">
      <dgm:prSet/>
      <dgm:spPr/>
      <dgm:t>
        <a:bodyPr/>
        <a:lstStyle/>
        <a:p>
          <a:endParaRPr lang="ru-RU" sz="1800">
            <a:latin typeface="Arial" pitchFamily="34" charset="0"/>
            <a:cs typeface="Arial" pitchFamily="34" charset="0"/>
          </a:endParaRPr>
        </a:p>
      </dgm:t>
    </dgm:pt>
    <dgm:pt modelId="{E9E420F9-9A6B-4322-882A-3B8CD898C2E3}">
      <dgm:prSet custT="1"/>
      <dgm:spPr/>
      <dgm:t>
        <a:bodyPr/>
        <a:lstStyle/>
        <a:p>
          <a:r>
            <a:rPr lang="ru-RU" sz="1800" dirty="0" smtClean="0">
              <a:latin typeface="Arial" pitchFamily="34" charset="0"/>
              <a:cs typeface="Arial" pitchFamily="34" charset="0"/>
            </a:rPr>
            <a:t>отображающая логическое  представление о данных, не зависимое от типа выбранной СУБД</a:t>
          </a:r>
          <a:endParaRPr lang="ru-RU" sz="1800" dirty="0">
            <a:latin typeface="Arial" pitchFamily="34" charset="0"/>
            <a:cs typeface="Arial" pitchFamily="34" charset="0"/>
          </a:endParaRPr>
        </a:p>
      </dgm:t>
    </dgm:pt>
    <dgm:pt modelId="{02E5DC1F-CDBE-4285-9C24-98D4B4FA58FF}" type="parTrans" cxnId="{D137648E-5212-4090-A904-0C93FDED4BE7}">
      <dgm:prSet/>
      <dgm:spPr/>
      <dgm:t>
        <a:bodyPr/>
        <a:lstStyle/>
        <a:p>
          <a:endParaRPr lang="ru-RU" sz="1800">
            <a:latin typeface="Arial" pitchFamily="34" charset="0"/>
            <a:cs typeface="Arial" pitchFamily="34" charset="0"/>
          </a:endParaRPr>
        </a:p>
      </dgm:t>
    </dgm:pt>
    <dgm:pt modelId="{EF0287C5-4C12-4D4E-8B03-A9736F435918}" type="sibTrans" cxnId="{D137648E-5212-4090-A904-0C93FDED4BE7}">
      <dgm:prSet/>
      <dgm:spPr/>
      <dgm:t>
        <a:bodyPr/>
        <a:lstStyle/>
        <a:p>
          <a:endParaRPr lang="ru-RU" sz="1800">
            <a:latin typeface="Arial" pitchFamily="34" charset="0"/>
            <a:cs typeface="Arial" pitchFamily="34" charset="0"/>
          </a:endParaRPr>
        </a:p>
      </dgm:t>
    </dgm:pt>
    <dgm:pt modelId="{D4349AED-E7DC-4C27-A25E-67AD386A42F4}">
      <dgm:prSet custT="1"/>
      <dgm:spPr/>
      <dgm:t>
        <a:bodyPr/>
        <a:lstStyle/>
        <a:p>
          <a:r>
            <a:rPr lang="ru-RU" sz="1800" dirty="0" smtClean="0">
              <a:latin typeface="Arial" pitchFamily="34" charset="0"/>
              <a:cs typeface="Arial" pitchFamily="34" charset="0"/>
            </a:rPr>
            <a:t>отображающая концептуальную схему определённых образом, понятным выбранной целевой СУБД</a:t>
          </a:r>
          <a:endParaRPr lang="ru-RU" sz="1800" dirty="0">
            <a:latin typeface="Arial" pitchFamily="34" charset="0"/>
            <a:cs typeface="Arial" pitchFamily="34" charset="0"/>
          </a:endParaRPr>
        </a:p>
      </dgm:t>
    </dgm:pt>
    <dgm:pt modelId="{DCEB734B-F179-4A88-B7D3-F60FA3EF8169}" type="parTrans" cxnId="{837E10F8-BB6B-4CE0-B852-97A3F4EF72CE}">
      <dgm:prSet/>
      <dgm:spPr/>
      <dgm:t>
        <a:bodyPr/>
        <a:lstStyle/>
        <a:p>
          <a:endParaRPr lang="ru-RU" sz="1800">
            <a:latin typeface="Arial" pitchFamily="34" charset="0"/>
            <a:cs typeface="Arial" pitchFamily="34" charset="0"/>
          </a:endParaRPr>
        </a:p>
      </dgm:t>
    </dgm:pt>
    <dgm:pt modelId="{FCA91192-1E1D-4338-BFD9-F9D358AB2F64}" type="sibTrans" cxnId="{837E10F8-BB6B-4CE0-B852-97A3F4EF72CE}">
      <dgm:prSet/>
      <dgm:spPr/>
      <dgm:t>
        <a:bodyPr/>
        <a:lstStyle/>
        <a:p>
          <a:endParaRPr lang="ru-RU" sz="1800">
            <a:latin typeface="Arial" pitchFamily="34" charset="0"/>
            <a:cs typeface="Arial" pitchFamily="34" charset="0"/>
          </a:endParaRPr>
        </a:p>
      </dgm:t>
    </dgm:pt>
    <dgm:pt modelId="{5888E3AC-1AF3-40F2-AE5D-2DD9D6C48F87}" type="pres">
      <dgm:prSet presAssocID="{3E4A6DFC-7300-494D-BE5F-1FD66A024936}" presName="Name0" presStyleCnt="0">
        <dgm:presLayoutVars>
          <dgm:dir/>
          <dgm:animLvl val="lvl"/>
          <dgm:resizeHandles val="exact"/>
        </dgm:presLayoutVars>
      </dgm:prSet>
      <dgm:spPr/>
      <dgm:t>
        <a:bodyPr/>
        <a:lstStyle/>
        <a:p>
          <a:endParaRPr lang="ru-RU"/>
        </a:p>
      </dgm:t>
    </dgm:pt>
    <dgm:pt modelId="{8C25248E-9875-4515-89DC-FA83C3D4C3AF}" type="pres">
      <dgm:prSet presAssocID="{BC497856-3787-4C9C-9375-891FBF9F6DBC}" presName="composite" presStyleCnt="0"/>
      <dgm:spPr/>
    </dgm:pt>
    <dgm:pt modelId="{40507549-F220-4D66-97ED-97CD3F721BFD}" type="pres">
      <dgm:prSet presAssocID="{BC497856-3787-4C9C-9375-891FBF9F6DBC}" presName="parTx" presStyleLbl="alignNode1" presStyleIdx="0" presStyleCnt="3">
        <dgm:presLayoutVars>
          <dgm:chMax val="0"/>
          <dgm:chPref val="0"/>
          <dgm:bulletEnabled val="1"/>
        </dgm:presLayoutVars>
      </dgm:prSet>
      <dgm:spPr/>
      <dgm:t>
        <a:bodyPr/>
        <a:lstStyle/>
        <a:p>
          <a:endParaRPr lang="ru-RU"/>
        </a:p>
      </dgm:t>
    </dgm:pt>
    <dgm:pt modelId="{1C6D99C8-B237-4B06-A5D1-DB2EA2777D83}" type="pres">
      <dgm:prSet presAssocID="{BC497856-3787-4C9C-9375-891FBF9F6DBC}" presName="desTx" presStyleLbl="alignAccFollowNode1" presStyleIdx="0" presStyleCnt="3">
        <dgm:presLayoutVars>
          <dgm:bulletEnabled val="1"/>
        </dgm:presLayoutVars>
      </dgm:prSet>
      <dgm:spPr/>
      <dgm:t>
        <a:bodyPr/>
        <a:lstStyle/>
        <a:p>
          <a:endParaRPr lang="ru-RU"/>
        </a:p>
      </dgm:t>
    </dgm:pt>
    <dgm:pt modelId="{6995A0D2-183A-4B68-AC0E-88963AC3B45A}" type="pres">
      <dgm:prSet presAssocID="{22E17273-A4D6-455B-9C36-271FA9FA1BFA}" presName="space" presStyleCnt="0"/>
      <dgm:spPr/>
    </dgm:pt>
    <dgm:pt modelId="{FC7A69B0-3C70-4E95-B466-B0BE9743AD5C}" type="pres">
      <dgm:prSet presAssocID="{5CB57F62-40EF-44BB-A900-F9247EFB80A6}" presName="composite" presStyleCnt="0"/>
      <dgm:spPr/>
    </dgm:pt>
    <dgm:pt modelId="{6AD47F6F-58FE-44AF-B928-78AFF0FF8ABA}" type="pres">
      <dgm:prSet presAssocID="{5CB57F62-40EF-44BB-A900-F9247EFB80A6}" presName="parTx" presStyleLbl="alignNode1" presStyleIdx="1" presStyleCnt="3">
        <dgm:presLayoutVars>
          <dgm:chMax val="0"/>
          <dgm:chPref val="0"/>
          <dgm:bulletEnabled val="1"/>
        </dgm:presLayoutVars>
      </dgm:prSet>
      <dgm:spPr/>
      <dgm:t>
        <a:bodyPr/>
        <a:lstStyle/>
        <a:p>
          <a:endParaRPr lang="ru-RU"/>
        </a:p>
      </dgm:t>
    </dgm:pt>
    <dgm:pt modelId="{91BCB2BC-540A-4007-87B0-239D135E7E6B}" type="pres">
      <dgm:prSet presAssocID="{5CB57F62-40EF-44BB-A900-F9247EFB80A6}" presName="desTx" presStyleLbl="alignAccFollowNode1" presStyleIdx="1" presStyleCnt="3">
        <dgm:presLayoutVars>
          <dgm:bulletEnabled val="1"/>
        </dgm:presLayoutVars>
      </dgm:prSet>
      <dgm:spPr/>
      <dgm:t>
        <a:bodyPr/>
        <a:lstStyle/>
        <a:p>
          <a:endParaRPr lang="ru-RU"/>
        </a:p>
      </dgm:t>
    </dgm:pt>
    <dgm:pt modelId="{385E5D97-3781-4360-B9C5-4BD38E1B08DD}" type="pres">
      <dgm:prSet presAssocID="{549A089D-7686-4B1E-B821-118A2276374B}" presName="space" presStyleCnt="0"/>
      <dgm:spPr/>
    </dgm:pt>
    <dgm:pt modelId="{EAB9C072-BE98-459D-B2A8-0C6DBE4DE345}" type="pres">
      <dgm:prSet presAssocID="{8F024786-5854-41AE-A614-535E34C5F199}" presName="composite" presStyleCnt="0"/>
      <dgm:spPr/>
    </dgm:pt>
    <dgm:pt modelId="{07D5AB2E-BE07-416A-A34F-14E94AB27633}" type="pres">
      <dgm:prSet presAssocID="{8F024786-5854-41AE-A614-535E34C5F199}" presName="parTx" presStyleLbl="alignNode1" presStyleIdx="2" presStyleCnt="3">
        <dgm:presLayoutVars>
          <dgm:chMax val="0"/>
          <dgm:chPref val="0"/>
          <dgm:bulletEnabled val="1"/>
        </dgm:presLayoutVars>
      </dgm:prSet>
      <dgm:spPr/>
      <dgm:t>
        <a:bodyPr/>
        <a:lstStyle/>
        <a:p>
          <a:endParaRPr lang="ru-RU"/>
        </a:p>
      </dgm:t>
    </dgm:pt>
    <dgm:pt modelId="{014EF895-E3AC-42B9-AFD3-E37C77BF894E}" type="pres">
      <dgm:prSet presAssocID="{8F024786-5854-41AE-A614-535E34C5F199}" presName="desTx" presStyleLbl="alignAccFollowNode1" presStyleIdx="2" presStyleCnt="3">
        <dgm:presLayoutVars>
          <dgm:bulletEnabled val="1"/>
        </dgm:presLayoutVars>
      </dgm:prSet>
      <dgm:spPr/>
      <dgm:t>
        <a:bodyPr/>
        <a:lstStyle/>
        <a:p>
          <a:endParaRPr lang="ru-RU"/>
        </a:p>
      </dgm:t>
    </dgm:pt>
  </dgm:ptLst>
  <dgm:cxnLst>
    <dgm:cxn modelId="{B8628DA0-8349-42DE-96A7-1827C8832C46}" type="presOf" srcId="{D4349AED-E7DC-4C27-A25E-67AD386A42F4}" destId="{014EF895-E3AC-42B9-AFD3-E37C77BF894E}" srcOrd="0" destOrd="0" presId="urn:microsoft.com/office/officeart/2005/8/layout/hList1"/>
    <dgm:cxn modelId="{05B943DC-7F32-4467-A304-19486CE4FEE1}" type="presOf" srcId="{E9E420F9-9A6B-4322-882A-3B8CD898C2E3}" destId="{91BCB2BC-540A-4007-87B0-239D135E7E6B}" srcOrd="0" destOrd="0" presId="urn:microsoft.com/office/officeart/2005/8/layout/hList1"/>
    <dgm:cxn modelId="{837E10F8-BB6B-4CE0-B852-97A3F4EF72CE}" srcId="{8F024786-5854-41AE-A614-535E34C5F199}" destId="{D4349AED-E7DC-4C27-A25E-67AD386A42F4}" srcOrd="0" destOrd="0" parTransId="{DCEB734B-F179-4A88-B7D3-F60FA3EF8169}" sibTransId="{FCA91192-1E1D-4338-BFD9-F9D358AB2F64}"/>
    <dgm:cxn modelId="{7428ADB9-08EA-4E22-94FF-52907FB87E25}" type="presOf" srcId="{8F024786-5854-41AE-A614-535E34C5F199}" destId="{07D5AB2E-BE07-416A-A34F-14E94AB27633}" srcOrd="0" destOrd="0" presId="urn:microsoft.com/office/officeart/2005/8/layout/hList1"/>
    <dgm:cxn modelId="{7417D019-909E-475E-B3F3-807DC15A36BF}" type="presOf" srcId="{5CB57F62-40EF-44BB-A900-F9247EFB80A6}" destId="{6AD47F6F-58FE-44AF-B928-78AFF0FF8ABA}" srcOrd="0" destOrd="0" presId="urn:microsoft.com/office/officeart/2005/8/layout/hList1"/>
    <dgm:cxn modelId="{BBFB7439-B461-4266-A39B-A2F593ED1ABA}" type="presOf" srcId="{62AC7C0D-1157-4B80-A7BF-7670C15A3627}" destId="{1C6D99C8-B237-4B06-A5D1-DB2EA2777D83}" srcOrd="0" destOrd="0" presId="urn:microsoft.com/office/officeart/2005/8/layout/hList1"/>
    <dgm:cxn modelId="{88520FA7-CF9E-4EDE-B149-DAA2F3633098}" srcId="{3E4A6DFC-7300-494D-BE5F-1FD66A024936}" destId="{BC497856-3787-4C9C-9375-891FBF9F6DBC}" srcOrd="0" destOrd="0" parTransId="{813C8DAC-23B1-425C-B8C6-0EF4785DE50A}" sibTransId="{22E17273-A4D6-455B-9C36-271FA9FA1BFA}"/>
    <dgm:cxn modelId="{12322A89-7F51-48A3-A904-1E128BBC9CA7}" srcId="{BC497856-3787-4C9C-9375-891FBF9F6DBC}" destId="{62AC7C0D-1157-4B80-A7BF-7670C15A3627}" srcOrd="0" destOrd="0" parTransId="{3484A926-CD4F-4808-B2D7-B2F58B5861B6}" sibTransId="{A5BD9612-991F-4127-9F99-302DDA809E6E}"/>
    <dgm:cxn modelId="{B25E6091-3B6A-4B67-9BD7-261208076007}" srcId="{3E4A6DFC-7300-494D-BE5F-1FD66A024936}" destId="{5CB57F62-40EF-44BB-A900-F9247EFB80A6}" srcOrd="1" destOrd="0" parTransId="{F0ACF652-6132-448D-8619-3679C2B33691}" sibTransId="{549A089D-7686-4B1E-B821-118A2276374B}"/>
    <dgm:cxn modelId="{DE95AE65-3E9F-46F1-856E-768F310B25C2}" type="presOf" srcId="{3E4A6DFC-7300-494D-BE5F-1FD66A024936}" destId="{5888E3AC-1AF3-40F2-AE5D-2DD9D6C48F87}" srcOrd="0" destOrd="0" presId="urn:microsoft.com/office/officeart/2005/8/layout/hList1"/>
    <dgm:cxn modelId="{86C63F0B-74F3-4977-82EF-B0DEC6D8BD00}" type="presOf" srcId="{BC497856-3787-4C9C-9375-891FBF9F6DBC}" destId="{40507549-F220-4D66-97ED-97CD3F721BFD}" srcOrd="0" destOrd="0" presId="urn:microsoft.com/office/officeart/2005/8/layout/hList1"/>
    <dgm:cxn modelId="{AC3EEFB3-FDA0-47D6-B333-E0BF210DCB81}" srcId="{3E4A6DFC-7300-494D-BE5F-1FD66A024936}" destId="{8F024786-5854-41AE-A614-535E34C5F199}" srcOrd="2" destOrd="0" parTransId="{69F7C703-98A1-4AFD-84B0-3F6D019B8CB5}" sibTransId="{6309424E-8078-4BF0-9657-DB3FE296F1CD}"/>
    <dgm:cxn modelId="{D137648E-5212-4090-A904-0C93FDED4BE7}" srcId="{5CB57F62-40EF-44BB-A900-F9247EFB80A6}" destId="{E9E420F9-9A6B-4322-882A-3B8CD898C2E3}" srcOrd="0" destOrd="0" parTransId="{02E5DC1F-CDBE-4285-9C24-98D4B4FA58FF}" sibTransId="{EF0287C5-4C12-4D4E-8B03-A9736F435918}"/>
    <dgm:cxn modelId="{DD117F27-9A0B-4A6F-8BD5-CEB1727443D2}" type="presParOf" srcId="{5888E3AC-1AF3-40F2-AE5D-2DD9D6C48F87}" destId="{8C25248E-9875-4515-89DC-FA83C3D4C3AF}" srcOrd="0" destOrd="0" presId="urn:microsoft.com/office/officeart/2005/8/layout/hList1"/>
    <dgm:cxn modelId="{78E649D2-DB3B-405E-8219-99ACA89B5F50}" type="presParOf" srcId="{8C25248E-9875-4515-89DC-FA83C3D4C3AF}" destId="{40507549-F220-4D66-97ED-97CD3F721BFD}" srcOrd="0" destOrd="0" presId="urn:microsoft.com/office/officeart/2005/8/layout/hList1"/>
    <dgm:cxn modelId="{550BAADF-F131-4B1B-A9C6-3917628C2A4C}" type="presParOf" srcId="{8C25248E-9875-4515-89DC-FA83C3D4C3AF}" destId="{1C6D99C8-B237-4B06-A5D1-DB2EA2777D83}" srcOrd="1" destOrd="0" presId="urn:microsoft.com/office/officeart/2005/8/layout/hList1"/>
    <dgm:cxn modelId="{8AD1E51C-4D0E-4492-AC08-C7600683233D}" type="presParOf" srcId="{5888E3AC-1AF3-40F2-AE5D-2DD9D6C48F87}" destId="{6995A0D2-183A-4B68-AC0E-88963AC3B45A}" srcOrd="1" destOrd="0" presId="urn:microsoft.com/office/officeart/2005/8/layout/hList1"/>
    <dgm:cxn modelId="{FAF3A526-4375-4846-BFB7-92BFD43B9114}" type="presParOf" srcId="{5888E3AC-1AF3-40F2-AE5D-2DD9D6C48F87}" destId="{FC7A69B0-3C70-4E95-B466-B0BE9743AD5C}" srcOrd="2" destOrd="0" presId="urn:microsoft.com/office/officeart/2005/8/layout/hList1"/>
    <dgm:cxn modelId="{FD9C7587-CA48-41B9-A66F-A0CFC427291E}" type="presParOf" srcId="{FC7A69B0-3C70-4E95-B466-B0BE9743AD5C}" destId="{6AD47F6F-58FE-44AF-B928-78AFF0FF8ABA}" srcOrd="0" destOrd="0" presId="urn:microsoft.com/office/officeart/2005/8/layout/hList1"/>
    <dgm:cxn modelId="{A13AFC5B-1E74-4574-93CD-3A161D4D61EE}" type="presParOf" srcId="{FC7A69B0-3C70-4E95-B466-B0BE9743AD5C}" destId="{91BCB2BC-540A-4007-87B0-239D135E7E6B}" srcOrd="1" destOrd="0" presId="urn:microsoft.com/office/officeart/2005/8/layout/hList1"/>
    <dgm:cxn modelId="{7C3830CD-41CB-4745-B7EE-CADCF9D4F0A9}" type="presParOf" srcId="{5888E3AC-1AF3-40F2-AE5D-2DD9D6C48F87}" destId="{385E5D97-3781-4360-B9C5-4BD38E1B08DD}" srcOrd="3" destOrd="0" presId="urn:microsoft.com/office/officeart/2005/8/layout/hList1"/>
    <dgm:cxn modelId="{BE8D6C83-3B1E-4CF8-A859-0A20660198EA}" type="presParOf" srcId="{5888E3AC-1AF3-40F2-AE5D-2DD9D6C48F87}" destId="{EAB9C072-BE98-459D-B2A8-0C6DBE4DE345}" srcOrd="4" destOrd="0" presId="urn:microsoft.com/office/officeart/2005/8/layout/hList1"/>
    <dgm:cxn modelId="{572C5853-F4B2-4B24-9D71-0B5B49372544}" type="presParOf" srcId="{EAB9C072-BE98-459D-B2A8-0C6DBE4DE345}" destId="{07D5AB2E-BE07-416A-A34F-14E94AB27633}" srcOrd="0" destOrd="0" presId="urn:microsoft.com/office/officeart/2005/8/layout/hList1"/>
    <dgm:cxn modelId="{C03B5FA9-DB1B-4C23-A428-51BB4DFFC7A9}" type="presParOf" srcId="{EAB9C072-BE98-459D-B2A8-0C6DBE4DE345}" destId="{014EF895-E3AC-42B9-AFD3-E37C77BF89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0457420-A746-46B1-AA75-64909C728E11}"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ru-RU"/>
        </a:p>
      </dgm:t>
    </dgm:pt>
    <dgm:pt modelId="{3C7C365B-BD73-4403-BDDF-A661CD9EB3D9}">
      <dgm:prSet phldrT="[Текст]" custT="1"/>
      <dgm:spPr/>
      <dgm:t>
        <a:bodyPr/>
        <a:lstStyle/>
        <a:p>
          <a:r>
            <a:rPr lang="ru-RU" sz="1800" dirty="0" smtClean="0">
              <a:latin typeface="Arial" pitchFamily="34" charset="0"/>
              <a:cs typeface="Arial" pitchFamily="34" charset="0"/>
            </a:rPr>
            <a:t>1)</a:t>
          </a:r>
          <a:endParaRPr lang="ru-RU" sz="1800" dirty="0">
            <a:latin typeface="Arial" pitchFamily="34" charset="0"/>
            <a:cs typeface="Arial" pitchFamily="34" charset="0"/>
          </a:endParaRPr>
        </a:p>
      </dgm:t>
    </dgm:pt>
    <dgm:pt modelId="{CBF0F074-0037-445C-B3FD-A0E9A4EECC2D}" type="parTrans" cxnId="{50A7964C-A9B2-45FF-B5DE-B72121157FD1}">
      <dgm:prSet/>
      <dgm:spPr/>
      <dgm:t>
        <a:bodyPr/>
        <a:lstStyle/>
        <a:p>
          <a:endParaRPr lang="ru-RU" sz="1800">
            <a:latin typeface="Arial" pitchFamily="34" charset="0"/>
            <a:cs typeface="Arial" pitchFamily="34" charset="0"/>
          </a:endParaRPr>
        </a:p>
      </dgm:t>
    </dgm:pt>
    <dgm:pt modelId="{79827AE6-9512-4586-8E0D-36A0AA143CBE}" type="sibTrans" cxnId="{50A7964C-A9B2-45FF-B5DE-B72121157FD1}">
      <dgm:prSet/>
      <dgm:spPr/>
      <dgm:t>
        <a:bodyPr/>
        <a:lstStyle/>
        <a:p>
          <a:endParaRPr lang="ru-RU" sz="1800">
            <a:latin typeface="Arial" pitchFamily="34" charset="0"/>
            <a:cs typeface="Arial" pitchFamily="34" charset="0"/>
          </a:endParaRPr>
        </a:p>
      </dgm:t>
    </dgm:pt>
    <dgm:pt modelId="{7B5F5572-9FA0-4572-BD3C-B2C662C0C8A7}">
      <dgm:prSet custT="1"/>
      <dgm:spPr/>
      <dgm:t>
        <a:bodyPr/>
        <a:lstStyle/>
        <a:p>
          <a:r>
            <a:rPr lang="ru-RU" sz="1800" dirty="0" smtClean="0">
              <a:latin typeface="Arial" pitchFamily="34" charset="0"/>
              <a:cs typeface="Arial" pitchFamily="34" charset="0"/>
            </a:rPr>
            <a:t>Взаимосвязи «многие-ко-многим» в иерархической модели могут быть реализованы искусственно, но структура становится громоздкой. При этом может потребоваться хранение избыточных данных.</a:t>
          </a:r>
          <a:endParaRPr lang="ru-RU" sz="1800" dirty="0">
            <a:latin typeface="Arial" pitchFamily="34" charset="0"/>
            <a:cs typeface="Arial" pitchFamily="34" charset="0"/>
          </a:endParaRPr>
        </a:p>
      </dgm:t>
    </dgm:pt>
    <dgm:pt modelId="{0BDC378D-E388-4EAD-BB35-C181A02E2B3F}" type="parTrans" cxnId="{91B013DA-50B7-4657-BD97-AED5BC76F9E1}">
      <dgm:prSet/>
      <dgm:spPr/>
      <dgm:t>
        <a:bodyPr/>
        <a:lstStyle/>
        <a:p>
          <a:endParaRPr lang="ru-RU" sz="1800">
            <a:latin typeface="Arial" pitchFamily="34" charset="0"/>
            <a:cs typeface="Arial" pitchFamily="34" charset="0"/>
          </a:endParaRPr>
        </a:p>
      </dgm:t>
    </dgm:pt>
    <dgm:pt modelId="{9F8AACD6-00C2-45F8-B9F7-B3254C2C4485}" type="sibTrans" cxnId="{91B013DA-50B7-4657-BD97-AED5BC76F9E1}">
      <dgm:prSet/>
      <dgm:spPr/>
      <dgm:t>
        <a:bodyPr/>
        <a:lstStyle/>
        <a:p>
          <a:endParaRPr lang="ru-RU" sz="1800">
            <a:latin typeface="Arial" pitchFamily="34" charset="0"/>
            <a:cs typeface="Arial" pitchFamily="34" charset="0"/>
          </a:endParaRPr>
        </a:p>
      </dgm:t>
    </dgm:pt>
    <dgm:pt modelId="{F98A4D65-AE53-4C17-BF3C-E7AFDCC76B0B}">
      <dgm:prSet custT="1"/>
      <dgm:spPr/>
      <dgm:t>
        <a:bodyPr/>
        <a:lstStyle/>
        <a:p>
          <a:r>
            <a:rPr lang="ru-RU" sz="1800" dirty="0" smtClean="0">
              <a:latin typeface="Arial" pitchFamily="34" charset="0"/>
              <a:cs typeface="Arial" pitchFamily="34" charset="0"/>
            </a:rPr>
            <a:t>2)</a:t>
          </a:r>
          <a:endParaRPr lang="ru-RU" sz="1800" dirty="0">
            <a:latin typeface="Arial" pitchFamily="34" charset="0"/>
            <a:cs typeface="Arial" pitchFamily="34" charset="0"/>
          </a:endParaRPr>
        </a:p>
      </dgm:t>
    </dgm:pt>
    <dgm:pt modelId="{B7CB82FD-3137-40FE-987D-DBDC0E188FD9}" type="parTrans" cxnId="{85BF5C32-83C4-4002-9708-541922A3B370}">
      <dgm:prSet/>
      <dgm:spPr/>
      <dgm:t>
        <a:bodyPr/>
        <a:lstStyle/>
        <a:p>
          <a:endParaRPr lang="ru-RU" sz="1800">
            <a:latin typeface="Arial" pitchFamily="34" charset="0"/>
            <a:cs typeface="Arial" pitchFamily="34" charset="0"/>
          </a:endParaRPr>
        </a:p>
      </dgm:t>
    </dgm:pt>
    <dgm:pt modelId="{C05C2FC3-538C-431D-9581-E18D090CBFD1}" type="sibTrans" cxnId="{85BF5C32-83C4-4002-9708-541922A3B370}">
      <dgm:prSet/>
      <dgm:spPr/>
      <dgm:t>
        <a:bodyPr/>
        <a:lstStyle/>
        <a:p>
          <a:endParaRPr lang="ru-RU" sz="1800">
            <a:latin typeface="Arial" pitchFamily="34" charset="0"/>
            <a:cs typeface="Arial" pitchFamily="34" charset="0"/>
          </a:endParaRPr>
        </a:p>
      </dgm:t>
    </dgm:pt>
    <dgm:pt modelId="{8C98BF83-360E-486C-8260-72B33A067B1A}">
      <dgm:prSet custT="1"/>
      <dgm:spPr/>
      <dgm:t>
        <a:bodyPr/>
        <a:lstStyle/>
        <a:p>
          <a:r>
            <a:rPr lang="ru-RU" sz="1800" dirty="0" smtClean="0">
              <a:latin typeface="Arial" pitchFamily="34" charset="0"/>
              <a:cs typeface="Arial" pitchFamily="34" charset="0"/>
            </a:rPr>
            <a:t>3)</a:t>
          </a:r>
          <a:endParaRPr lang="ru-RU" sz="1800" dirty="0">
            <a:latin typeface="Arial" pitchFamily="34" charset="0"/>
            <a:cs typeface="Arial" pitchFamily="34" charset="0"/>
          </a:endParaRPr>
        </a:p>
      </dgm:t>
    </dgm:pt>
    <dgm:pt modelId="{43C3A730-A796-490F-A43D-F455B1CE29D2}" type="parTrans" cxnId="{B9D88C49-FECB-48F1-8FC9-90E67949EBAA}">
      <dgm:prSet/>
      <dgm:spPr/>
      <dgm:t>
        <a:bodyPr/>
        <a:lstStyle/>
        <a:p>
          <a:endParaRPr lang="ru-RU" sz="1800">
            <a:latin typeface="Arial" pitchFamily="34" charset="0"/>
            <a:cs typeface="Arial" pitchFamily="34" charset="0"/>
          </a:endParaRPr>
        </a:p>
      </dgm:t>
    </dgm:pt>
    <dgm:pt modelId="{3F0489B5-9BE0-4DF9-A11C-5C28A486D236}" type="sibTrans" cxnId="{B9D88C49-FECB-48F1-8FC9-90E67949EBAA}">
      <dgm:prSet/>
      <dgm:spPr/>
      <dgm:t>
        <a:bodyPr/>
        <a:lstStyle/>
        <a:p>
          <a:endParaRPr lang="ru-RU" sz="1800">
            <a:latin typeface="Arial" pitchFamily="34" charset="0"/>
            <a:cs typeface="Arial" pitchFamily="34" charset="0"/>
          </a:endParaRPr>
        </a:p>
      </dgm:t>
    </dgm:pt>
    <dgm:pt modelId="{6D537DB1-C9E3-4216-A527-CBEBDA9C0A5B}">
      <dgm:prSet custT="1"/>
      <dgm:spPr/>
      <dgm:t>
        <a:bodyPr/>
        <a:lstStyle/>
        <a:p>
          <a:r>
            <a:rPr lang="ru-RU" sz="1800" dirty="0" smtClean="0">
              <a:latin typeface="Arial" pitchFamily="34" charset="0"/>
              <a:cs typeface="Arial" pitchFamily="34" charset="0"/>
            </a:rPr>
            <a:t>4)</a:t>
          </a:r>
          <a:endParaRPr lang="ru-RU" sz="1800" dirty="0">
            <a:latin typeface="Arial" pitchFamily="34" charset="0"/>
            <a:cs typeface="Arial" pitchFamily="34" charset="0"/>
          </a:endParaRPr>
        </a:p>
      </dgm:t>
    </dgm:pt>
    <dgm:pt modelId="{5367152A-F79D-4CCE-A144-8ACB3A9AE879}" type="parTrans" cxnId="{000A6E5D-803B-457B-9573-7156CE4B3EA2}">
      <dgm:prSet/>
      <dgm:spPr/>
      <dgm:t>
        <a:bodyPr/>
        <a:lstStyle/>
        <a:p>
          <a:endParaRPr lang="ru-RU" sz="1800">
            <a:latin typeface="Arial" pitchFamily="34" charset="0"/>
            <a:cs typeface="Arial" pitchFamily="34" charset="0"/>
          </a:endParaRPr>
        </a:p>
      </dgm:t>
    </dgm:pt>
    <dgm:pt modelId="{2E37EA92-C668-4A51-BEF2-3D508CF17904}" type="sibTrans" cxnId="{000A6E5D-803B-457B-9573-7156CE4B3EA2}">
      <dgm:prSet/>
      <dgm:spPr/>
      <dgm:t>
        <a:bodyPr/>
        <a:lstStyle/>
        <a:p>
          <a:endParaRPr lang="ru-RU" sz="1800">
            <a:latin typeface="Arial" pitchFamily="34" charset="0"/>
            <a:cs typeface="Arial" pitchFamily="34" charset="0"/>
          </a:endParaRPr>
        </a:p>
      </dgm:t>
    </dgm:pt>
    <dgm:pt modelId="{CB0E3E6C-B70D-46F4-AEC7-53E955097C12}">
      <dgm:prSet custT="1"/>
      <dgm:spPr/>
      <dgm:t>
        <a:bodyPr/>
        <a:lstStyle/>
        <a:p>
          <a:r>
            <a:rPr lang="ru-RU" sz="1800" dirty="0" smtClean="0">
              <a:latin typeface="Arial" pitchFamily="34" charset="0"/>
              <a:cs typeface="Arial" pitchFamily="34" charset="0"/>
            </a:rPr>
            <a:t>5)</a:t>
          </a:r>
          <a:endParaRPr lang="ru-RU" sz="1800" dirty="0">
            <a:latin typeface="Arial" pitchFamily="34" charset="0"/>
            <a:cs typeface="Arial" pitchFamily="34" charset="0"/>
          </a:endParaRPr>
        </a:p>
      </dgm:t>
    </dgm:pt>
    <dgm:pt modelId="{8B93AEA2-5D93-470C-8C8D-C51C004E3305}" type="parTrans" cxnId="{C7CD2783-E225-4FCF-BAAA-CDE5FD903793}">
      <dgm:prSet/>
      <dgm:spPr/>
      <dgm:t>
        <a:bodyPr/>
        <a:lstStyle/>
        <a:p>
          <a:endParaRPr lang="ru-RU" sz="1800">
            <a:latin typeface="Arial" pitchFamily="34" charset="0"/>
            <a:cs typeface="Arial" pitchFamily="34" charset="0"/>
          </a:endParaRPr>
        </a:p>
      </dgm:t>
    </dgm:pt>
    <dgm:pt modelId="{2D6EB0B5-7121-4E5D-80DD-D7F4656790AB}" type="sibTrans" cxnId="{C7CD2783-E225-4FCF-BAAA-CDE5FD903793}">
      <dgm:prSet/>
      <dgm:spPr/>
      <dgm:t>
        <a:bodyPr/>
        <a:lstStyle/>
        <a:p>
          <a:endParaRPr lang="ru-RU" sz="1800">
            <a:latin typeface="Arial" pitchFamily="34" charset="0"/>
            <a:cs typeface="Arial" pitchFamily="34" charset="0"/>
          </a:endParaRPr>
        </a:p>
      </dgm:t>
    </dgm:pt>
    <dgm:pt modelId="{12132666-AF0C-4349-9C22-6BCAF2F17DAD}">
      <dgm:prSet custT="1"/>
      <dgm:spPr/>
      <dgm:t>
        <a:bodyPr/>
        <a:lstStyle/>
        <a:p>
          <a:r>
            <a:rPr lang="ru-RU" sz="1800" dirty="0" smtClean="0">
              <a:latin typeface="Arial" pitchFamily="34" charset="0"/>
              <a:cs typeface="Arial" pitchFamily="34" charset="0"/>
            </a:rPr>
            <a:t>Из-за строгой иерархической упорядоченности объектов модели значительно усложняются операции включения и удаления.</a:t>
          </a:r>
          <a:endParaRPr lang="ru-RU" sz="1800" dirty="0">
            <a:latin typeface="Arial" pitchFamily="34" charset="0"/>
            <a:cs typeface="Arial" pitchFamily="34" charset="0"/>
          </a:endParaRPr>
        </a:p>
      </dgm:t>
    </dgm:pt>
    <dgm:pt modelId="{FEE84362-C0B7-4E11-8A97-7B75AF5F0CAB}" type="parTrans" cxnId="{66D23121-46B0-45C2-91B2-30B3FD723D60}">
      <dgm:prSet/>
      <dgm:spPr/>
      <dgm:t>
        <a:bodyPr/>
        <a:lstStyle/>
        <a:p>
          <a:endParaRPr lang="ru-RU" sz="1800">
            <a:latin typeface="Arial" pitchFamily="34" charset="0"/>
            <a:cs typeface="Arial" pitchFamily="34" charset="0"/>
          </a:endParaRPr>
        </a:p>
      </dgm:t>
    </dgm:pt>
    <dgm:pt modelId="{21C8961F-340B-4C2D-BD82-065056525F26}" type="sibTrans" cxnId="{66D23121-46B0-45C2-91B2-30B3FD723D60}">
      <dgm:prSet/>
      <dgm:spPr/>
      <dgm:t>
        <a:bodyPr/>
        <a:lstStyle/>
        <a:p>
          <a:endParaRPr lang="ru-RU" sz="1800">
            <a:latin typeface="Arial" pitchFamily="34" charset="0"/>
            <a:cs typeface="Arial" pitchFamily="34" charset="0"/>
          </a:endParaRPr>
        </a:p>
      </dgm:t>
    </dgm:pt>
    <dgm:pt modelId="{F202E841-43F8-49B0-88A2-B2FB6141D91C}">
      <dgm:prSet custT="1"/>
      <dgm:spPr/>
      <dgm:t>
        <a:bodyPr/>
        <a:lstStyle/>
        <a:p>
          <a:r>
            <a:rPr lang="ru-RU" sz="1800" dirty="0" smtClean="0">
              <a:latin typeface="Arial" pitchFamily="34" charset="0"/>
              <a:cs typeface="Arial" pitchFamily="34" charset="0"/>
            </a:rPr>
            <a:t>Удаление исходных объектов влечёт удаление порождённых.</a:t>
          </a:r>
          <a:endParaRPr lang="ru-RU" sz="1800" dirty="0">
            <a:latin typeface="Arial" pitchFamily="34" charset="0"/>
            <a:cs typeface="Arial" pitchFamily="34" charset="0"/>
          </a:endParaRPr>
        </a:p>
      </dgm:t>
    </dgm:pt>
    <dgm:pt modelId="{DE3E865A-DB20-4D83-B34E-3C05E7EBA1C0}" type="parTrans" cxnId="{CC14670B-087A-42FC-A8BD-6B1E9B3B0F0A}">
      <dgm:prSet/>
      <dgm:spPr/>
      <dgm:t>
        <a:bodyPr/>
        <a:lstStyle/>
        <a:p>
          <a:endParaRPr lang="ru-RU" sz="1800">
            <a:latin typeface="Arial" pitchFamily="34" charset="0"/>
            <a:cs typeface="Arial" pitchFamily="34" charset="0"/>
          </a:endParaRPr>
        </a:p>
      </dgm:t>
    </dgm:pt>
    <dgm:pt modelId="{82AF7EEC-D921-4F73-80CF-E7BC864570C2}" type="sibTrans" cxnId="{CC14670B-087A-42FC-A8BD-6B1E9B3B0F0A}">
      <dgm:prSet/>
      <dgm:spPr/>
      <dgm:t>
        <a:bodyPr/>
        <a:lstStyle/>
        <a:p>
          <a:endParaRPr lang="ru-RU" sz="1800">
            <a:latin typeface="Arial" pitchFamily="34" charset="0"/>
            <a:cs typeface="Arial" pitchFamily="34" charset="0"/>
          </a:endParaRPr>
        </a:p>
      </dgm:t>
    </dgm:pt>
    <dgm:pt modelId="{39C5AA8F-A20E-4906-98CA-F180E35F6531}">
      <dgm:prSet custT="1"/>
      <dgm:spPr/>
      <dgm:t>
        <a:bodyPr/>
        <a:lstStyle/>
        <a:p>
          <a:r>
            <a:rPr lang="ru-RU" sz="1800" dirty="0" smtClean="0">
              <a:latin typeface="Arial" pitchFamily="34" charset="0"/>
              <a:cs typeface="Arial" pitchFamily="34" charset="0"/>
            </a:rPr>
            <a:t>Особенности иерархических структур обусловливают </a:t>
          </a:r>
          <a:r>
            <a:rPr lang="ru-RU" sz="1800" dirty="0" err="1" smtClean="0">
              <a:latin typeface="Arial" pitchFamily="34" charset="0"/>
              <a:cs typeface="Arial" pitchFamily="34" charset="0"/>
            </a:rPr>
            <a:t>процедурность</a:t>
          </a:r>
          <a:r>
            <a:rPr lang="ru-RU" sz="1800" dirty="0" smtClean="0">
              <a:latin typeface="Arial" pitchFamily="34" charset="0"/>
              <a:cs typeface="Arial" pitchFamily="34" charset="0"/>
            </a:rPr>
            <a:t> операций манипулирования данными.</a:t>
          </a:r>
          <a:endParaRPr lang="ru-RU" sz="1800" dirty="0">
            <a:latin typeface="Arial" pitchFamily="34" charset="0"/>
            <a:cs typeface="Arial" pitchFamily="34" charset="0"/>
          </a:endParaRPr>
        </a:p>
      </dgm:t>
    </dgm:pt>
    <dgm:pt modelId="{98287B35-4FD9-4090-8D14-1E912EEBC050}" type="parTrans" cxnId="{3D2C4E57-FFCA-461F-96AA-3064302B3E42}">
      <dgm:prSet/>
      <dgm:spPr/>
      <dgm:t>
        <a:bodyPr/>
        <a:lstStyle/>
        <a:p>
          <a:endParaRPr lang="ru-RU" sz="1800">
            <a:latin typeface="Arial" pitchFamily="34" charset="0"/>
            <a:cs typeface="Arial" pitchFamily="34" charset="0"/>
          </a:endParaRPr>
        </a:p>
      </dgm:t>
    </dgm:pt>
    <dgm:pt modelId="{C78B8BF1-4498-416B-884C-9E1102B44D6F}" type="sibTrans" cxnId="{3D2C4E57-FFCA-461F-96AA-3064302B3E42}">
      <dgm:prSet/>
      <dgm:spPr/>
      <dgm:t>
        <a:bodyPr/>
        <a:lstStyle/>
        <a:p>
          <a:endParaRPr lang="ru-RU" sz="1800">
            <a:latin typeface="Arial" pitchFamily="34" charset="0"/>
            <a:cs typeface="Arial" pitchFamily="34" charset="0"/>
          </a:endParaRPr>
        </a:p>
      </dgm:t>
    </dgm:pt>
    <dgm:pt modelId="{6E8B3CFD-42FE-4542-8E40-38B4AC079BBC}">
      <dgm:prSet custT="1"/>
      <dgm:spPr/>
      <dgm:t>
        <a:bodyPr/>
        <a:lstStyle/>
        <a:p>
          <a:r>
            <a:rPr lang="ru-RU" sz="1800" dirty="0" smtClean="0">
              <a:latin typeface="Arial" pitchFamily="34" charset="0"/>
              <a:cs typeface="Arial" pitchFamily="34" charset="0"/>
            </a:rPr>
            <a:t>Доступ к любому порождённому узлу возможен только через исходный.</a:t>
          </a:r>
          <a:endParaRPr lang="ru-RU" sz="1800" dirty="0">
            <a:latin typeface="Arial" pitchFamily="34" charset="0"/>
            <a:cs typeface="Arial" pitchFamily="34" charset="0"/>
          </a:endParaRPr>
        </a:p>
      </dgm:t>
    </dgm:pt>
    <dgm:pt modelId="{2A14A11F-EC54-497A-AE58-DCF12D3B8301}" type="parTrans" cxnId="{4A057B2A-6837-4F93-8E23-AEB777EF598E}">
      <dgm:prSet/>
      <dgm:spPr/>
      <dgm:t>
        <a:bodyPr/>
        <a:lstStyle/>
        <a:p>
          <a:endParaRPr lang="ru-RU" sz="1800">
            <a:latin typeface="Arial" pitchFamily="34" charset="0"/>
            <a:cs typeface="Arial" pitchFamily="34" charset="0"/>
          </a:endParaRPr>
        </a:p>
      </dgm:t>
    </dgm:pt>
    <dgm:pt modelId="{010F102E-D605-4F27-883A-5B540A63B719}" type="sibTrans" cxnId="{4A057B2A-6837-4F93-8E23-AEB777EF598E}">
      <dgm:prSet/>
      <dgm:spPr/>
      <dgm:t>
        <a:bodyPr/>
        <a:lstStyle/>
        <a:p>
          <a:endParaRPr lang="ru-RU" sz="1800">
            <a:latin typeface="Arial" pitchFamily="34" charset="0"/>
            <a:cs typeface="Arial" pitchFamily="34" charset="0"/>
          </a:endParaRPr>
        </a:p>
      </dgm:t>
    </dgm:pt>
    <dgm:pt modelId="{49BE80CA-1FD4-4CE8-A859-150A0D0B90D5}" type="pres">
      <dgm:prSet presAssocID="{E0457420-A746-46B1-AA75-64909C728E11}" presName="linearFlow" presStyleCnt="0">
        <dgm:presLayoutVars>
          <dgm:dir/>
          <dgm:animLvl val="lvl"/>
          <dgm:resizeHandles val="exact"/>
        </dgm:presLayoutVars>
      </dgm:prSet>
      <dgm:spPr/>
      <dgm:t>
        <a:bodyPr/>
        <a:lstStyle/>
        <a:p>
          <a:endParaRPr lang="ru-RU"/>
        </a:p>
      </dgm:t>
    </dgm:pt>
    <dgm:pt modelId="{2AFA1708-2EB5-4B84-BD3E-B66179DC37D7}" type="pres">
      <dgm:prSet presAssocID="{3C7C365B-BD73-4403-BDDF-A661CD9EB3D9}" presName="composite" presStyleCnt="0"/>
      <dgm:spPr/>
    </dgm:pt>
    <dgm:pt modelId="{93CE3A2F-BE64-41F0-B149-78BB5C8AD9A5}" type="pres">
      <dgm:prSet presAssocID="{3C7C365B-BD73-4403-BDDF-A661CD9EB3D9}" presName="parentText" presStyleLbl="alignNode1" presStyleIdx="0" presStyleCnt="5">
        <dgm:presLayoutVars>
          <dgm:chMax val="1"/>
          <dgm:bulletEnabled val="1"/>
        </dgm:presLayoutVars>
      </dgm:prSet>
      <dgm:spPr/>
      <dgm:t>
        <a:bodyPr/>
        <a:lstStyle/>
        <a:p>
          <a:endParaRPr lang="ru-RU"/>
        </a:p>
      </dgm:t>
    </dgm:pt>
    <dgm:pt modelId="{1660E946-F83B-4C13-9775-BAD740A721BA}" type="pres">
      <dgm:prSet presAssocID="{3C7C365B-BD73-4403-BDDF-A661CD9EB3D9}" presName="descendantText" presStyleLbl="alignAcc1" presStyleIdx="0" presStyleCnt="5">
        <dgm:presLayoutVars>
          <dgm:bulletEnabled val="1"/>
        </dgm:presLayoutVars>
      </dgm:prSet>
      <dgm:spPr/>
      <dgm:t>
        <a:bodyPr/>
        <a:lstStyle/>
        <a:p>
          <a:endParaRPr lang="ru-RU"/>
        </a:p>
      </dgm:t>
    </dgm:pt>
    <dgm:pt modelId="{86AADD4E-F599-44F0-920B-09951ADC31CE}" type="pres">
      <dgm:prSet presAssocID="{79827AE6-9512-4586-8E0D-36A0AA143CBE}" presName="sp" presStyleCnt="0"/>
      <dgm:spPr/>
    </dgm:pt>
    <dgm:pt modelId="{F901C1A4-1C0F-4186-9E43-112C20FA9F99}" type="pres">
      <dgm:prSet presAssocID="{F98A4D65-AE53-4C17-BF3C-E7AFDCC76B0B}" presName="composite" presStyleCnt="0"/>
      <dgm:spPr/>
    </dgm:pt>
    <dgm:pt modelId="{126573A4-2EA7-444F-ACC2-3456E69978C2}" type="pres">
      <dgm:prSet presAssocID="{F98A4D65-AE53-4C17-BF3C-E7AFDCC76B0B}" presName="parentText" presStyleLbl="alignNode1" presStyleIdx="1" presStyleCnt="5">
        <dgm:presLayoutVars>
          <dgm:chMax val="1"/>
          <dgm:bulletEnabled val="1"/>
        </dgm:presLayoutVars>
      </dgm:prSet>
      <dgm:spPr/>
      <dgm:t>
        <a:bodyPr/>
        <a:lstStyle/>
        <a:p>
          <a:endParaRPr lang="ru-RU"/>
        </a:p>
      </dgm:t>
    </dgm:pt>
    <dgm:pt modelId="{B69C921B-3641-4FDA-8AAD-82097F4DE9BE}" type="pres">
      <dgm:prSet presAssocID="{F98A4D65-AE53-4C17-BF3C-E7AFDCC76B0B}" presName="descendantText" presStyleLbl="alignAcc1" presStyleIdx="1" presStyleCnt="5">
        <dgm:presLayoutVars>
          <dgm:bulletEnabled val="1"/>
        </dgm:presLayoutVars>
      </dgm:prSet>
      <dgm:spPr/>
      <dgm:t>
        <a:bodyPr/>
        <a:lstStyle/>
        <a:p>
          <a:endParaRPr lang="ru-RU"/>
        </a:p>
      </dgm:t>
    </dgm:pt>
    <dgm:pt modelId="{EE85E154-ECBE-498F-9ABB-26DDF788598B}" type="pres">
      <dgm:prSet presAssocID="{C05C2FC3-538C-431D-9581-E18D090CBFD1}" presName="sp" presStyleCnt="0"/>
      <dgm:spPr/>
    </dgm:pt>
    <dgm:pt modelId="{A12D4721-A5EA-4206-911A-63ED77631206}" type="pres">
      <dgm:prSet presAssocID="{8C98BF83-360E-486C-8260-72B33A067B1A}" presName="composite" presStyleCnt="0"/>
      <dgm:spPr/>
    </dgm:pt>
    <dgm:pt modelId="{5D73D09A-6337-42C8-A67F-E1A15C842187}" type="pres">
      <dgm:prSet presAssocID="{8C98BF83-360E-486C-8260-72B33A067B1A}" presName="parentText" presStyleLbl="alignNode1" presStyleIdx="2" presStyleCnt="5">
        <dgm:presLayoutVars>
          <dgm:chMax val="1"/>
          <dgm:bulletEnabled val="1"/>
        </dgm:presLayoutVars>
      </dgm:prSet>
      <dgm:spPr/>
      <dgm:t>
        <a:bodyPr/>
        <a:lstStyle/>
        <a:p>
          <a:endParaRPr lang="ru-RU"/>
        </a:p>
      </dgm:t>
    </dgm:pt>
    <dgm:pt modelId="{3799395D-6836-43BB-9B82-A9E843C51F42}" type="pres">
      <dgm:prSet presAssocID="{8C98BF83-360E-486C-8260-72B33A067B1A}" presName="descendantText" presStyleLbl="alignAcc1" presStyleIdx="2" presStyleCnt="5">
        <dgm:presLayoutVars>
          <dgm:bulletEnabled val="1"/>
        </dgm:presLayoutVars>
      </dgm:prSet>
      <dgm:spPr/>
      <dgm:t>
        <a:bodyPr/>
        <a:lstStyle/>
        <a:p>
          <a:endParaRPr lang="ru-RU"/>
        </a:p>
      </dgm:t>
    </dgm:pt>
    <dgm:pt modelId="{2D4C75DF-6B17-4F9C-890C-75C7D65A069E}" type="pres">
      <dgm:prSet presAssocID="{3F0489B5-9BE0-4DF9-A11C-5C28A486D236}" presName="sp" presStyleCnt="0"/>
      <dgm:spPr/>
    </dgm:pt>
    <dgm:pt modelId="{6DD7A8E4-D558-406D-9DC2-FCA37AE10D5E}" type="pres">
      <dgm:prSet presAssocID="{6D537DB1-C9E3-4216-A527-CBEBDA9C0A5B}" presName="composite" presStyleCnt="0"/>
      <dgm:spPr/>
    </dgm:pt>
    <dgm:pt modelId="{16A02BF6-FEBB-440B-9209-30C4D2616F24}" type="pres">
      <dgm:prSet presAssocID="{6D537DB1-C9E3-4216-A527-CBEBDA9C0A5B}" presName="parentText" presStyleLbl="alignNode1" presStyleIdx="3" presStyleCnt="5">
        <dgm:presLayoutVars>
          <dgm:chMax val="1"/>
          <dgm:bulletEnabled val="1"/>
        </dgm:presLayoutVars>
      </dgm:prSet>
      <dgm:spPr/>
      <dgm:t>
        <a:bodyPr/>
        <a:lstStyle/>
        <a:p>
          <a:endParaRPr lang="ru-RU"/>
        </a:p>
      </dgm:t>
    </dgm:pt>
    <dgm:pt modelId="{1C5FE2FC-C1DC-4735-A030-B682059E4B71}" type="pres">
      <dgm:prSet presAssocID="{6D537DB1-C9E3-4216-A527-CBEBDA9C0A5B}" presName="descendantText" presStyleLbl="alignAcc1" presStyleIdx="3" presStyleCnt="5">
        <dgm:presLayoutVars>
          <dgm:bulletEnabled val="1"/>
        </dgm:presLayoutVars>
      </dgm:prSet>
      <dgm:spPr/>
      <dgm:t>
        <a:bodyPr/>
        <a:lstStyle/>
        <a:p>
          <a:endParaRPr lang="ru-RU"/>
        </a:p>
      </dgm:t>
    </dgm:pt>
    <dgm:pt modelId="{4DED7DEE-DB31-4E98-BDCD-45B81DF8C2A3}" type="pres">
      <dgm:prSet presAssocID="{2E37EA92-C668-4A51-BEF2-3D508CF17904}" presName="sp" presStyleCnt="0"/>
      <dgm:spPr/>
    </dgm:pt>
    <dgm:pt modelId="{635BAB3A-FB63-4955-9A22-B83A8DC2F777}" type="pres">
      <dgm:prSet presAssocID="{CB0E3E6C-B70D-46F4-AEC7-53E955097C12}" presName="composite" presStyleCnt="0"/>
      <dgm:spPr/>
    </dgm:pt>
    <dgm:pt modelId="{7D353453-DFE3-4134-AAD2-1CE8E311FB94}" type="pres">
      <dgm:prSet presAssocID="{CB0E3E6C-B70D-46F4-AEC7-53E955097C12}" presName="parentText" presStyleLbl="alignNode1" presStyleIdx="4" presStyleCnt="5">
        <dgm:presLayoutVars>
          <dgm:chMax val="1"/>
          <dgm:bulletEnabled val="1"/>
        </dgm:presLayoutVars>
      </dgm:prSet>
      <dgm:spPr/>
      <dgm:t>
        <a:bodyPr/>
        <a:lstStyle/>
        <a:p>
          <a:endParaRPr lang="ru-RU"/>
        </a:p>
      </dgm:t>
    </dgm:pt>
    <dgm:pt modelId="{BB5CC2B7-75D0-4F48-8351-E76B216BE8FA}" type="pres">
      <dgm:prSet presAssocID="{CB0E3E6C-B70D-46F4-AEC7-53E955097C12}" presName="descendantText" presStyleLbl="alignAcc1" presStyleIdx="4" presStyleCnt="5">
        <dgm:presLayoutVars>
          <dgm:bulletEnabled val="1"/>
        </dgm:presLayoutVars>
      </dgm:prSet>
      <dgm:spPr/>
      <dgm:t>
        <a:bodyPr/>
        <a:lstStyle/>
        <a:p>
          <a:endParaRPr lang="ru-RU"/>
        </a:p>
      </dgm:t>
    </dgm:pt>
  </dgm:ptLst>
  <dgm:cxnLst>
    <dgm:cxn modelId="{CC14670B-087A-42FC-A8BD-6B1E9B3B0F0A}" srcId="{8C98BF83-360E-486C-8260-72B33A067B1A}" destId="{F202E841-43F8-49B0-88A2-B2FB6141D91C}" srcOrd="0" destOrd="0" parTransId="{DE3E865A-DB20-4D83-B34E-3C05E7EBA1C0}" sibTransId="{82AF7EEC-D921-4F73-80CF-E7BC864570C2}"/>
    <dgm:cxn modelId="{B9D88C49-FECB-48F1-8FC9-90E67949EBAA}" srcId="{E0457420-A746-46B1-AA75-64909C728E11}" destId="{8C98BF83-360E-486C-8260-72B33A067B1A}" srcOrd="2" destOrd="0" parTransId="{43C3A730-A796-490F-A43D-F455B1CE29D2}" sibTransId="{3F0489B5-9BE0-4DF9-A11C-5C28A486D236}"/>
    <dgm:cxn modelId="{B683B514-45BB-49CD-A7B7-8B5D30AE3472}" type="presOf" srcId="{3C7C365B-BD73-4403-BDDF-A661CD9EB3D9}" destId="{93CE3A2F-BE64-41F0-B149-78BB5C8AD9A5}" srcOrd="0" destOrd="0" presId="urn:microsoft.com/office/officeart/2005/8/layout/chevron2"/>
    <dgm:cxn modelId="{85BF5C32-83C4-4002-9708-541922A3B370}" srcId="{E0457420-A746-46B1-AA75-64909C728E11}" destId="{F98A4D65-AE53-4C17-BF3C-E7AFDCC76B0B}" srcOrd="1" destOrd="0" parTransId="{B7CB82FD-3137-40FE-987D-DBDC0E188FD9}" sibTransId="{C05C2FC3-538C-431D-9581-E18D090CBFD1}"/>
    <dgm:cxn modelId="{3D2C4E57-FFCA-461F-96AA-3064302B3E42}" srcId="{6D537DB1-C9E3-4216-A527-CBEBDA9C0A5B}" destId="{39C5AA8F-A20E-4906-98CA-F180E35F6531}" srcOrd="0" destOrd="0" parTransId="{98287B35-4FD9-4090-8D14-1E912EEBC050}" sibTransId="{C78B8BF1-4498-416B-884C-9E1102B44D6F}"/>
    <dgm:cxn modelId="{1B1FEB24-20DD-46AE-A9A0-86F91CC476CD}" type="presOf" srcId="{6D537DB1-C9E3-4216-A527-CBEBDA9C0A5B}" destId="{16A02BF6-FEBB-440B-9209-30C4D2616F24}" srcOrd="0" destOrd="0" presId="urn:microsoft.com/office/officeart/2005/8/layout/chevron2"/>
    <dgm:cxn modelId="{A3BCD8A6-0C44-4DA9-B1AB-4EE3F6F91834}" type="presOf" srcId="{39C5AA8F-A20E-4906-98CA-F180E35F6531}" destId="{1C5FE2FC-C1DC-4735-A030-B682059E4B71}" srcOrd="0" destOrd="0" presId="urn:microsoft.com/office/officeart/2005/8/layout/chevron2"/>
    <dgm:cxn modelId="{50A7964C-A9B2-45FF-B5DE-B72121157FD1}" srcId="{E0457420-A746-46B1-AA75-64909C728E11}" destId="{3C7C365B-BD73-4403-BDDF-A661CD9EB3D9}" srcOrd="0" destOrd="0" parTransId="{CBF0F074-0037-445C-B3FD-A0E9A4EECC2D}" sibTransId="{79827AE6-9512-4586-8E0D-36A0AA143CBE}"/>
    <dgm:cxn modelId="{66D23121-46B0-45C2-91B2-30B3FD723D60}" srcId="{F98A4D65-AE53-4C17-BF3C-E7AFDCC76B0B}" destId="{12132666-AF0C-4349-9C22-6BCAF2F17DAD}" srcOrd="0" destOrd="0" parTransId="{FEE84362-C0B7-4E11-8A97-7B75AF5F0CAB}" sibTransId="{21C8961F-340B-4C2D-BD82-065056525F26}"/>
    <dgm:cxn modelId="{000A6E5D-803B-457B-9573-7156CE4B3EA2}" srcId="{E0457420-A746-46B1-AA75-64909C728E11}" destId="{6D537DB1-C9E3-4216-A527-CBEBDA9C0A5B}" srcOrd="3" destOrd="0" parTransId="{5367152A-F79D-4CCE-A144-8ACB3A9AE879}" sibTransId="{2E37EA92-C668-4A51-BEF2-3D508CF17904}"/>
    <dgm:cxn modelId="{510FFA9F-7275-49A2-8774-9CFD9CB44239}" type="presOf" srcId="{6E8B3CFD-42FE-4542-8E40-38B4AC079BBC}" destId="{BB5CC2B7-75D0-4F48-8351-E76B216BE8FA}" srcOrd="0" destOrd="0" presId="urn:microsoft.com/office/officeart/2005/8/layout/chevron2"/>
    <dgm:cxn modelId="{91B013DA-50B7-4657-BD97-AED5BC76F9E1}" srcId="{3C7C365B-BD73-4403-BDDF-A661CD9EB3D9}" destId="{7B5F5572-9FA0-4572-BD3C-B2C662C0C8A7}" srcOrd="0" destOrd="0" parTransId="{0BDC378D-E388-4EAD-BB35-C181A02E2B3F}" sibTransId="{9F8AACD6-00C2-45F8-B9F7-B3254C2C4485}"/>
    <dgm:cxn modelId="{56FCFE3E-92D1-4946-A314-35FFE23760D3}" type="presOf" srcId="{8C98BF83-360E-486C-8260-72B33A067B1A}" destId="{5D73D09A-6337-42C8-A67F-E1A15C842187}" srcOrd="0" destOrd="0" presId="urn:microsoft.com/office/officeart/2005/8/layout/chevron2"/>
    <dgm:cxn modelId="{C7CD2783-E225-4FCF-BAAA-CDE5FD903793}" srcId="{E0457420-A746-46B1-AA75-64909C728E11}" destId="{CB0E3E6C-B70D-46F4-AEC7-53E955097C12}" srcOrd="4" destOrd="0" parTransId="{8B93AEA2-5D93-470C-8C8D-C51C004E3305}" sibTransId="{2D6EB0B5-7121-4E5D-80DD-D7F4656790AB}"/>
    <dgm:cxn modelId="{57419B8E-1A97-42BB-9485-75D91C95DF35}" type="presOf" srcId="{F98A4D65-AE53-4C17-BF3C-E7AFDCC76B0B}" destId="{126573A4-2EA7-444F-ACC2-3456E69978C2}" srcOrd="0" destOrd="0" presId="urn:microsoft.com/office/officeart/2005/8/layout/chevron2"/>
    <dgm:cxn modelId="{DCBCC888-C658-41C1-A4F1-BAE07B8D5566}" type="presOf" srcId="{7B5F5572-9FA0-4572-BD3C-B2C662C0C8A7}" destId="{1660E946-F83B-4C13-9775-BAD740A721BA}" srcOrd="0" destOrd="0" presId="urn:microsoft.com/office/officeart/2005/8/layout/chevron2"/>
    <dgm:cxn modelId="{1E506692-38BB-4CAA-80BD-3272B031A4FF}" type="presOf" srcId="{CB0E3E6C-B70D-46F4-AEC7-53E955097C12}" destId="{7D353453-DFE3-4134-AAD2-1CE8E311FB94}" srcOrd="0" destOrd="0" presId="urn:microsoft.com/office/officeart/2005/8/layout/chevron2"/>
    <dgm:cxn modelId="{CE7EDA08-EF4A-4944-A65F-334A9CB9E279}" type="presOf" srcId="{F202E841-43F8-49B0-88A2-B2FB6141D91C}" destId="{3799395D-6836-43BB-9B82-A9E843C51F42}" srcOrd="0" destOrd="0" presId="urn:microsoft.com/office/officeart/2005/8/layout/chevron2"/>
    <dgm:cxn modelId="{4A057B2A-6837-4F93-8E23-AEB777EF598E}" srcId="{CB0E3E6C-B70D-46F4-AEC7-53E955097C12}" destId="{6E8B3CFD-42FE-4542-8E40-38B4AC079BBC}" srcOrd="0" destOrd="0" parTransId="{2A14A11F-EC54-497A-AE58-DCF12D3B8301}" sibTransId="{010F102E-D605-4F27-883A-5B540A63B719}"/>
    <dgm:cxn modelId="{8EDFAFAB-081D-492C-B09E-AFFC99EC1097}" type="presOf" srcId="{E0457420-A746-46B1-AA75-64909C728E11}" destId="{49BE80CA-1FD4-4CE8-A859-150A0D0B90D5}" srcOrd="0" destOrd="0" presId="urn:microsoft.com/office/officeart/2005/8/layout/chevron2"/>
    <dgm:cxn modelId="{D53A5A01-0D7B-49F2-9F5F-9E0245646F46}" type="presOf" srcId="{12132666-AF0C-4349-9C22-6BCAF2F17DAD}" destId="{B69C921B-3641-4FDA-8AAD-82097F4DE9BE}" srcOrd="0" destOrd="0" presId="urn:microsoft.com/office/officeart/2005/8/layout/chevron2"/>
    <dgm:cxn modelId="{359544C0-3FE0-40FA-946F-2E6272886C63}" type="presParOf" srcId="{49BE80CA-1FD4-4CE8-A859-150A0D0B90D5}" destId="{2AFA1708-2EB5-4B84-BD3E-B66179DC37D7}" srcOrd="0" destOrd="0" presId="urn:microsoft.com/office/officeart/2005/8/layout/chevron2"/>
    <dgm:cxn modelId="{E2F0F826-8B7B-451A-A992-B230B54E3C2D}" type="presParOf" srcId="{2AFA1708-2EB5-4B84-BD3E-B66179DC37D7}" destId="{93CE3A2F-BE64-41F0-B149-78BB5C8AD9A5}" srcOrd="0" destOrd="0" presId="urn:microsoft.com/office/officeart/2005/8/layout/chevron2"/>
    <dgm:cxn modelId="{FF63187A-E13F-4303-805F-61568AC4CBC0}" type="presParOf" srcId="{2AFA1708-2EB5-4B84-BD3E-B66179DC37D7}" destId="{1660E946-F83B-4C13-9775-BAD740A721BA}" srcOrd="1" destOrd="0" presId="urn:microsoft.com/office/officeart/2005/8/layout/chevron2"/>
    <dgm:cxn modelId="{6B5C0D48-ABE2-4C94-9EC0-FEFD1FF3DC33}" type="presParOf" srcId="{49BE80CA-1FD4-4CE8-A859-150A0D0B90D5}" destId="{86AADD4E-F599-44F0-920B-09951ADC31CE}" srcOrd="1" destOrd="0" presId="urn:microsoft.com/office/officeart/2005/8/layout/chevron2"/>
    <dgm:cxn modelId="{E845F4C5-BDA6-4210-9623-370E4812E8CD}" type="presParOf" srcId="{49BE80CA-1FD4-4CE8-A859-150A0D0B90D5}" destId="{F901C1A4-1C0F-4186-9E43-112C20FA9F99}" srcOrd="2" destOrd="0" presId="urn:microsoft.com/office/officeart/2005/8/layout/chevron2"/>
    <dgm:cxn modelId="{BB9FD8E5-E78B-4C41-B176-4D674A4CB154}" type="presParOf" srcId="{F901C1A4-1C0F-4186-9E43-112C20FA9F99}" destId="{126573A4-2EA7-444F-ACC2-3456E69978C2}" srcOrd="0" destOrd="0" presId="urn:microsoft.com/office/officeart/2005/8/layout/chevron2"/>
    <dgm:cxn modelId="{254B259E-6428-47F5-B483-4FBDBC1CC05E}" type="presParOf" srcId="{F901C1A4-1C0F-4186-9E43-112C20FA9F99}" destId="{B69C921B-3641-4FDA-8AAD-82097F4DE9BE}" srcOrd="1" destOrd="0" presId="urn:microsoft.com/office/officeart/2005/8/layout/chevron2"/>
    <dgm:cxn modelId="{17832792-E8B4-408D-A78B-799A28635FFD}" type="presParOf" srcId="{49BE80CA-1FD4-4CE8-A859-150A0D0B90D5}" destId="{EE85E154-ECBE-498F-9ABB-26DDF788598B}" srcOrd="3" destOrd="0" presId="urn:microsoft.com/office/officeart/2005/8/layout/chevron2"/>
    <dgm:cxn modelId="{1C67394A-C747-44D7-9BCF-EB3CD302B275}" type="presParOf" srcId="{49BE80CA-1FD4-4CE8-A859-150A0D0B90D5}" destId="{A12D4721-A5EA-4206-911A-63ED77631206}" srcOrd="4" destOrd="0" presId="urn:microsoft.com/office/officeart/2005/8/layout/chevron2"/>
    <dgm:cxn modelId="{29C337B5-7DDA-4787-ADB0-DB5867CC4456}" type="presParOf" srcId="{A12D4721-A5EA-4206-911A-63ED77631206}" destId="{5D73D09A-6337-42C8-A67F-E1A15C842187}" srcOrd="0" destOrd="0" presId="urn:microsoft.com/office/officeart/2005/8/layout/chevron2"/>
    <dgm:cxn modelId="{D96A7EC9-A7AF-4C25-AB7C-6826B6B04CBF}" type="presParOf" srcId="{A12D4721-A5EA-4206-911A-63ED77631206}" destId="{3799395D-6836-43BB-9B82-A9E843C51F42}" srcOrd="1" destOrd="0" presId="urn:microsoft.com/office/officeart/2005/8/layout/chevron2"/>
    <dgm:cxn modelId="{B9DE87B3-91F9-44F5-BB85-02BE5F65841E}" type="presParOf" srcId="{49BE80CA-1FD4-4CE8-A859-150A0D0B90D5}" destId="{2D4C75DF-6B17-4F9C-890C-75C7D65A069E}" srcOrd="5" destOrd="0" presId="urn:microsoft.com/office/officeart/2005/8/layout/chevron2"/>
    <dgm:cxn modelId="{994175AA-4C10-4950-A3AD-CA3A0782C81F}" type="presParOf" srcId="{49BE80CA-1FD4-4CE8-A859-150A0D0B90D5}" destId="{6DD7A8E4-D558-406D-9DC2-FCA37AE10D5E}" srcOrd="6" destOrd="0" presId="urn:microsoft.com/office/officeart/2005/8/layout/chevron2"/>
    <dgm:cxn modelId="{96A9D310-5CEB-46CF-A2B9-E28C1352FEEC}" type="presParOf" srcId="{6DD7A8E4-D558-406D-9DC2-FCA37AE10D5E}" destId="{16A02BF6-FEBB-440B-9209-30C4D2616F24}" srcOrd="0" destOrd="0" presId="urn:microsoft.com/office/officeart/2005/8/layout/chevron2"/>
    <dgm:cxn modelId="{D8A22378-9F7C-4E72-AFA2-A16B8280CBD4}" type="presParOf" srcId="{6DD7A8E4-D558-406D-9DC2-FCA37AE10D5E}" destId="{1C5FE2FC-C1DC-4735-A030-B682059E4B71}" srcOrd="1" destOrd="0" presId="urn:microsoft.com/office/officeart/2005/8/layout/chevron2"/>
    <dgm:cxn modelId="{C51B90E4-7A4E-445B-8145-FF5D3B7E3724}" type="presParOf" srcId="{49BE80CA-1FD4-4CE8-A859-150A0D0B90D5}" destId="{4DED7DEE-DB31-4E98-BDCD-45B81DF8C2A3}" srcOrd="7" destOrd="0" presId="urn:microsoft.com/office/officeart/2005/8/layout/chevron2"/>
    <dgm:cxn modelId="{499E46EA-9A00-4901-938A-7C45B9532F63}" type="presParOf" srcId="{49BE80CA-1FD4-4CE8-A859-150A0D0B90D5}" destId="{635BAB3A-FB63-4955-9A22-B83A8DC2F777}" srcOrd="8" destOrd="0" presId="urn:microsoft.com/office/officeart/2005/8/layout/chevron2"/>
    <dgm:cxn modelId="{1908DCB0-F896-4A81-8BA5-2B79489972AB}" type="presParOf" srcId="{635BAB3A-FB63-4955-9A22-B83A8DC2F777}" destId="{7D353453-DFE3-4134-AAD2-1CE8E311FB94}" srcOrd="0" destOrd="0" presId="urn:microsoft.com/office/officeart/2005/8/layout/chevron2"/>
    <dgm:cxn modelId="{5117093F-D14A-4871-B84C-AF773DFA0585}" type="presParOf" srcId="{635BAB3A-FB63-4955-9A22-B83A8DC2F777}" destId="{BB5CC2B7-75D0-4F48-8351-E76B216BE8F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2D3A960-587C-40B4-A545-0A85202EDF83}"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ru-RU"/>
        </a:p>
      </dgm:t>
    </dgm:pt>
    <dgm:pt modelId="{ADBC9BF1-67FB-4439-A491-6811F2103C4F}">
      <dgm:prSet phldrT="[Текст]" custT="1"/>
      <dgm:spPr>
        <a:solidFill>
          <a:schemeClr val="accent2">
            <a:lumMod val="60000"/>
            <a:lumOff val="40000"/>
          </a:schemeClr>
        </a:solidFill>
      </dgm:spPr>
      <dgm:t>
        <a:bodyPr/>
        <a:lstStyle/>
        <a:p>
          <a:r>
            <a:rPr lang="ru-RU" sz="1800" b="1" dirty="0" smtClean="0">
              <a:solidFill>
                <a:srgbClr val="C00000"/>
              </a:solidFill>
              <a:latin typeface="Arial" pitchFamily="34" charset="0"/>
              <a:cs typeface="Arial" pitchFamily="34" charset="0"/>
            </a:rPr>
            <a:t>Сетевую модель </a:t>
          </a:r>
          <a:r>
            <a:rPr lang="ru-RU" sz="1800" b="1" dirty="0" smtClean="0">
              <a:solidFill>
                <a:schemeClr val="tx1"/>
              </a:solidFill>
              <a:latin typeface="Arial" pitchFamily="34" charset="0"/>
              <a:cs typeface="Arial" pitchFamily="34" charset="0"/>
            </a:rPr>
            <a:t>можно представить как граф с записями в виде узлов графа и наборами в виде его рёбер. </a:t>
          </a:r>
          <a:endParaRPr lang="ru-RU" sz="1800" b="1" dirty="0">
            <a:solidFill>
              <a:schemeClr val="tx1"/>
            </a:solidFill>
            <a:latin typeface="Arial" pitchFamily="34" charset="0"/>
            <a:cs typeface="Arial" pitchFamily="34" charset="0"/>
          </a:endParaRPr>
        </a:p>
      </dgm:t>
    </dgm:pt>
    <dgm:pt modelId="{0037F566-50D0-40D3-82BC-FDBC2045B497}" type="parTrans" cxnId="{4619DBE7-B01E-4BAE-AB2E-9762488B86F5}">
      <dgm:prSet/>
      <dgm:spPr/>
      <dgm:t>
        <a:bodyPr/>
        <a:lstStyle/>
        <a:p>
          <a:endParaRPr lang="ru-RU" sz="1800" b="1">
            <a:solidFill>
              <a:schemeClr val="tx1"/>
            </a:solidFill>
            <a:latin typeface="Arial" pitchFamily="34" charset="0"/>
            <a:cs typeface="Arial" pitchFamily="34" charset="0"/>
          </a:endParaRPr>
        </a:p>
      </dgm:t>
    </dgm:pt>
    <dgm:pt modelId="{0F5283A1-0BB8-4869-8F2B-9DE7C44E0AD1}" type="sibTrans" cxnId="{4619DBE7-B01E-4BAE-AB2E-9762488B86F5}">
      <dgm:prSet/>
      <dgm:spPr/>
      <dgm:t>
        <a:bodyPr/>
        <a:lstStyle/>
        <a:p>
          <a:endParaRPr lang="ru-RU" sz="1800" b="1">
            <a:solidFill>
              <a:schemeClr val="tx1"/>
            </a:solidFill>
            <a:latin typeface="Arial" pitchFamily="34" charset="0"/>
            <a:cs typeface="Arial" pitchFamily="34" charset="0"/>
          </a:endParaRPr>
        </a:p>
      </dgm:t>
    </dgm:pt>
    <dgm:pt modelId="{E04A54C0-8DEB-43F7-95FD-D43006CD0127}">
      <dgm:prSet phldrT="[Текст]" custT="1"/>
      <dgm:spPr>
        <a:solidFill>
          <a:schemeClr val="accent2">
            <a:lumMod val="60000"/>
            <a:lumOff val="40000"/>
          </a:schemeClr>
        </a:solidFill>
      </dgm:spPr>
      <dgm:t>
        <a:bodyPr/>
        <a:lstStyle/>
        <a:p>
          <a:endParaRPr lang="ru-RU" sz="1800" b="1" dirty="0">
            <a:solidFill>
              <a:schemeClr val="tx1"/>
            </a:solidFill>
            <a:latin typeface="Arial" pitchFamily="34" charset="0"/>
            <a:cs typeface="Arial" pitchFamily="34" charset="0"/>
          </a:endParaRPr>
        </a:p>
      </dgm:t>
    </dgm:pt>
    <dgm:pt modelId="{19BD8B37-D406-470A-ABB3-C342FAFACF6C}" type="parTrans" cxnId="{38DDCD91-553D-4213-80DE-762D780C6CD3}">
      <dgm:prSet/>
      <dgm:spPr/>
      <dgm:t>
        <a:bodyPr/>
        <a:lstStyle/>
        <a:p>
          <a:endParaRPr lang="ru-RU" sz="1800" b="1">
            <a:solidFill>
              <a:schemeClr val="tx1"/>
            </a:solidFill>
            <a:latin typeface="Arial" pitchFamily="34" charset="0"/>
            <a:cs typeface="Arial" pitchFamily="34" charset="0"/>
          </a:endParaRPr>
        </a:p>
      </dgm:t>
    </dgm:pt>
    <dgm:pt modelId="{9255DA1F-32F6-422A-902B-54A98AAE8127}" type="sibTrans" cxnId="{38DDCD91-553D-4213-80DE-762D780C6CD3}">
      <dgm:prSet/>
      <dgm:spPr/>
      <dgm:t>
        <a:bodyPr/>
        <a:lstStyle/>
        <a:p>
          <a:endParaRPr lang="ru-RU" sz="1800" b="1">
            <a:solidFill>
              <a:schemeClr val="tx1"/>
            </a:solidFill>
            <a:latin typeface="Arial" pitchFamily="34" charset="0"/>
            <a:cs typeface="Arial" pitchFamily="34" charset="0"/>
          </a:endParaRPr>
        </a:p>
      </dgm:t>
    </dgm:pt>
    <dgm:pt modelId="{377C3620-060B-4910-BDE9-A2141BB855BC}">
      <dgm:prSet phldrT="[Текст]" custT="1"/>
      <dgm:spPr>
        <a:solidFill>
          <a:schemeClr val="accent2">
            <a:lumMod val="60000"/>
            <a:lumOff val="40000"/>
          </a:schemeClr>
        </a:solidFill>
      </dgm:spPr>
      <dgm:t>
        <a:bodyPr/>
        <a:lstStyle/>
        <a:p>
          <a:r>
            <a:rPr lang="ru-RU" sz="1800" b="1" dirty="0" smtClean="0">
              <a:solidFill>
                <a:schemeClr val="tx1"/>
              </a:solidFill>
              <a:latin typeface="Arial" pitchFamily="34" charset="0"/>
              <a:cs typeface="Arial" pitchFamily="34" charset="0"/>
            </a:rPr>
            <a:t>В сетевой модели данные представлены в виде коллекций </a:t>
          </a:r>
          <a:r>
            <a:rPr lang="ru-RU" sz="1800" b="1" dirty="0" smtClean="0">
              <a:solidFill>
                <a:srgbClr val="C00000"/>
              </a:solidFill>
              <a:latin typeface="Arial" pitchFamily="34" charset="0"/>
              <a:cs typeface="Arial" pitchFamily="34" charset="0"/>
            </a:rPr>
            <a:t>записей</a:t>
          </a:r>
          <a:r>
            <a:rPr lang="ru-RU" sz="1800" b="1" dirty="0" smtClean="0">
              <a:solidFill>
                <a:schemeClr val="tx1"/>
              </a:solidFill>
              <a:latin typeface="Arial" pitchFamily="34" charset="0"/>
              <a:cs typeface="Arial" pitchFamily="34" charset="0"/>
            </a:rPr>
            <a:t>, а связи — в виде </a:t>
          </a:r>
          <a:r>
            <a:rPr lang="ru-RU" sz="1800" b="1" dirty="0" smtClean="0">
              <a:solidFill>
                <a:srgbClr val="C00000"/>
              </a:solidFill>
              <a:latin typeface="Arial" pitchFamily="34" charset="0"/>
              <a:cs typeface="Arial" pitchFamily="34" charset="0"/>
            </a:rPr>
            <a:t>наборов</a:t>
          </a:r>
          <a:r>
            <a:rPr lang="ru-RU" sz="1800" b="1" dirty="0" smtClean="0">
              <a:solidFill>
                <a:schemeClr val="tx1"/>
              </a:solidFill>
              <a:latin typeface="Arial" pitchFamily="34" charset="0"/>
              <a:cs typeface="Arial" pitchFamily="34" charset="0"/>
            </a:rPr>
            <a:t>.</a:t>
          </a:r>
          <a:endParaRPr lang="ru-RU" sz="1800" b="1" dirty="0">
            <a:solidFill>
              <a:schemeClr val="tx1"/>
            </a:solidFill>
            <a:latin typeface="Arial" pitchFamily="34" charset="0"/>
            <a:cs typeface="Arial" pitchFamily="34" charset="0"/>
          </a:endParaRPr>
        </a:p>
      </dgm:t>
    </dgm:pt>
    <dgm:pt modelId="{51BAEB23-EAA7-4DCD-B251-4EB0342C02AE}" type="parTrans" cxnId="{B670B1B6-4406-420C-9DEC-17EE7A704516}">
      <dgm:prSet/>
      <dgm:spPr/>
      <dgm:t>
        <a:bodyPr/>
        <a:lstStyle/>
        <a:p>
          <a:endParaRPr lang="ru-RU"/>
        </a:p>
      </dgm:t>
    </dgm:pt>
    <dgm:pt modelId="{EDB972AE-7052-4025-ABDC-3E1DD26DB05A}" type="sibTrans" cxnId="{B670B1B6-4406-420C-9DEC-17EE7A704516}">
      <dgm:prSet/>
      <dgm:spPr/>
      <dgm:t>
        <a:bodyPr/>
        <a:lstStyle/>
        <a:p>
          <a:endParaRPr lang="ru-RU"/>
        </a:p>
      </dgm:t>
    </dgm:pt>
    <dgm:pt modelId="{553C9132-AC4C-4B8C-AD4A-603B3E67FBC6}">
      <dgm:prSet phldrT="[Текст]" custT="1"/>
      <dgm:spPr>
        <a:solidFill>
          <a:schemeClr val="accent2">
            <a:lumMod val="60000"/>
            <a:lumOff val="40000"/>
          </a:schemeClr>
        </a:solidFill>
      </dgm:spPr>
      <dgm:t>
        <a:bodyPr/>
        <a:lstStyle/>
        <a:p>
          <a:r>
            <a:rPr lang="ru-RU" sz="1800" b="1" dirty="0" smtClean="0">
              <a:solidFill>
                <a:schemeClr val="tx1"/>
              </a:solidFill>
              <a:latin typeface="Arial" pitchFamily="34" charset="0"/>
              <a:cs typeface="Arial" pitchFamily="34" charset="0"/>
            </a:rPr>
            <a:t>Связи здесь явным образом моделируются наборами, которые реализуются с помощью указателей.</a:t>
          </a:r>
          <a:endParaRPr lang="ru-RU" sz="1800" b="1" dirty="0">
            <a:solidFill>
              <a:schemeClr val="tx1"/>
            </a:solidFill>
            <a:latin typeface="Arial" pitchFamily="34" charset="0"/>
            <a:cs typeface="Arial" pitchFamily="34" charset="0"/>
          </a:endParaRPr>
        </a:p>
      </dgm:t>
    </dgm:pt>
    <dgm:pt modelId="{D144031F-7776-4BFC-97EE-0B1309E0C5F9}" type="parTrans" cxnId="{CEC22388-FE83-48B4-A789-C7D7BFA6FC0C}">
      <dgm:prSet/>
      <dgm:spPr/>
      <dgm:t>
        <a:bodyPr/>
        <a:lstStyle/>
        <a:p>
          <a:endParaRPr lang="ru-RU"/>
        </a:p>
      </dgm:t>
    </dgm:pt>
    <dgm:pt modelId="{619FAD15-9E2F-4DA0-848A-349D7E2FB4F7}" type="sibTrans" cxnId="{CEC22388-FE83-48B4-A789-C7D7BFA6FC0C}">
      <dgm:prSet/>
      <dgm:spPr/>
      <dgm:t>
        <a:bodyPr/>
        <a:lstStyle/>
        <a:p>
          <a:endParaRPr lang="ru-RU"/>
        </a:p>
      </dgm:t>
    </dgm:pt>
    <dgm:pt modelId="{15575A2E-672E-4410-92E3-0F36CBECE33B}" type="pres">
      <dgm:prSet presAssocID="{52D3A960-587C-40B4-A545-0A85202EDF83}" presName="linearFlow" presStyleCnt="0">
        <dgm:presLayoutVars>
          <dgm:dir/>
          <dgm:resizeHandles val="exact"/>
        </dgm:presLayoutVars>
      </dgm:prSet>
      <dgm:spPr/>
      <dgm:t>
        <a:bodyPr/>
        <a:lstStyle/>
        <a:p>
          <a:endParaRPr lang="ru-RU"/>
        </a:p>
      </dgm:t>
    </dgm:pt>
    <dgm:pt modelId="{B0B4EE0C-4157-45F0-892B-38003F559DC0}" type="pres">
      <dgm:prSet presAssocID="{E04A54C0-8DEB-43F7-95FD-D43006CD0127}" presName="composite" presStyleCnt="0"/>
      <dgm:spPr/>
    </dgm:pt>
    <dgm:pt modelId="{3A3F6163-E1AB-4E28-9CA6-FB0D04EDB1D4}" type="pres">
      <dgm:prSet presAssocID="{E04A54C0-8DEB-43F7-95FD-D43006CD0127}" presName="imgShp" presStyleLbl="fgImgPlace1" presStyleIdx="0" presStyleCnt="1" custScaleX="89864" custLinFactNeighborX="-33350" custLinFactNeighborY="98"/>
      <dgm:spPr/>
    </dgm:pt>
    <dgm:pt modelId="{4333A639-C3D5-4740-9F7A-5A1B86BDE664}" type="pres">
      <dgm:prSet presAssocID="{E04A54C0-8DEB-43F7-95FD-D43006CD0127}" presName="txShp" presStyleLbl="node1" presStyleIdx="0" presStyleCnt="1" custScaleX="143095" custScaleY="100098" custLinFactNeighborX="6142" custLinFactNeighborY="1206">
        <dgm:presLayoutVars>
          <dgm:bulletEnabled val="1"/>
        </dgm:presLayoutVars>
      </dgm:prSet>
      <dgm:spPr/>
      <dgm:t>
        <a:bodyPr/>
        <a:lstStyle/>
        <a:p>
          <a:endParaRPr lang="ru-RU"/>
        </a:p>
      </dgm:t>
    </dgm:pt>
  </dgm:ptLst>
  <dgm:cxnLst>
    <dgm:cxn modelId="{EAA72F50-C045-4EE4-B90C-9C98724F74FC}" type="presOf" srcId="{377C3620-060B-4910-BDE9-A2141BB855BC}" destId="{4333A639-C3D5-4740-9F7A-5A1B86BDE664}" srcOrd="0" destOrd="2" presId="urn:microsoft.com/office/officeart/2005/8/layout/vList3"/>
    <dgm:cxn modelId="{4619DBE7-B01E-4BAE-AB2E-9762488B86F5}" srcId="{E04A54C0-8DEB-43F7-95FD-D43006CD0127}" destId="{ADBC9BF1-67FB-4439-A491-6811F2103C4F}" srcOrd="0" destOrd="0" parTransId="{0037F566-50D0-40D3-82BC-FDBC2045B497}" sibTransId="{0F5283A1-0BB8-4869-8F2B-9DE7C44E0AD1}"/>
    <dgm:cxn modelId="{DBD05EAC-F5E3-4D09-B364-AA18CA4F397B}" type="presOf" srcId="{52D3A960-587C-40B4-A545-0A85202EDF83}" destId="{15575A2E-672E-4410-92E3-0F36CBECE33B}" srcOrd="0" destOrd="0" presId="urn:microsoft.com/office/officeart/2005/8/layout/vList3"/>
    <dgm:cxn modelId="{E0651681-F387-463B-855D-163B13F9A9EB}" type="presOf" srcId="{ADBC9BF1-67FB-4439-A491-6811F2103C4F}" destId="{4333A639-C3D5-4740-9F7A-5A1B86BDE664}" srcOrd="0" destOrd="1" presId="urn:microsoft.com/office/officeart/2005/8/layout/vList3"/>
    <dgm:cxn modelId="{38DDCD91-553D-4213-80DE-762D780C6CD3}" srcId="{52D3A960-587C-40B4-A545-0A85202EDF83}" destId="{E04A54C0-8DEB-43F7-95FD-D43006CD0127}" srcOrd="0" destOrd="0" parTransId="{19BD8B37-D406-470A-ABB3-C342FAFACF6C}" sibTransId="{9255DA1F-32F6-422A-902B-54A98AAE8127}"/>
    <dgm:cxn modelId="{FA55F218-4160-4CCE-9AC5-208D5AB3BEA0}" type="presOf" srcId="{E04A54C0-8DEB-43F7-95FD-D43006CD0127}" destId="{4333A639-C3D5-4740-9F7A-5A1B86BDE664}" srcOrd="0" destOrd="0" presId="urn:microsoft.com/office/officeart/2005/8/layout/vList3"/>
    <dgm:cxn modelId="{B670B1B6-4406-420C-9DEC-17EE7A704516}" srcId="{E04A54C0-8DEB-43F7-95FD-D43006CD0127}" destId="{377C3620-060B-4910-BDE9-A2141BB855BC}" srcOrd="1" destOrd="0" parTransId="{51BAEB23-EAA7-4DCD-B251-4EB0342C02AE}" sibTransId="{EDB972AE-7052-4025-ABDC-3E1DD26DB05A}"/>
    <dgm:cxn modelId="{DE83C703-A692-4622-9D4D-A2737A056646}" type="presOf" srcId="{553C9132-AC4C-4B8C-AD4A-603B3E67FBC6}" destId="{4333A639-C3D5-4740-9F7A-5A1B86BDE664}" srcOrd="0" destOrd="3" presId="urn:microsoft.com/office/officeart/2005/8/layout/vList3"/>
    <dgm:cxn modelId="{CEC22388-FE83-48B4-A789-C7D7BFA6FC0C}" srcId="{E04A54C0-8DEB-43F7-95FD-D43006CD0127}" destId="{553C9132-AC4C-4B8C-AD4A-603B3E67FBC6}" srcOrd="2" destOrd="0" parTransId="{D144031F-7776-4BFC-97EE-0B1309E0C5F9}" sibTransId="{619FAD15-9E2F-4DA0-848A-349D7E2FB4F7}"/>
    <dgm:cxn modelId="{4DE6A4FA-4312-4E4D-AD9F-9EA4713E1733}" type="presParOf" srcId="{15575A2E-672E-4410-92E3-0F36CBECE33B}" destId="{B0B4EE0C-4157-45F0-892B-38003F559DC0}" srcOrd="0" destOrd="0" presId="urn:microsoft.com/office/officeart/2005/8/layout/vList3"/>
    <dgm:cxn modelId="{7F9D17F5-487C-4AB2-9EAD-BBECF21AF630}" type="presParOf" srcId="{B0B4EE0C-4157-45F0-892B-38003F559DC0}" destId="{3A3F6163-E1AB-4E28-9CA6-FB0D04EDB1D4}" srcOrd="0" destOrd="0" presId="urn:microsoft.com/office/officeart/2005/8/layout/vList3"/>
    <dgm:cxn modelId="{CBE23558-2F7D-47E1-89A3-5433134D526A}" type="presParOf" srcId="{B0B4EE0C-4157-45F0-892B-38003F559DC0}" destId="{4333A639-C3D5-4740-9F7A-5A1B86BDE66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95700CE-696B-48D9-81C8-C8398C3EB179}"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ru-RU"/>
        </a:p>
      </dgm:t>
    </dgm:pt>
    <dgm:pt modelId="{D927C84E-B5A5-4D4C-960F-EF54D0839C78}">
      <dgm:prSet phldrT="[Текст]" custT="1"/>
      <dgm:spPr/>
      <dgm:t>
        <a:bodyPr/>
        <a:lstStyle/>
        <a:p>
          <a:r>
            <a:rPr lang="ru-RU" sz="1700" b="1" smtClean="0">
              <a:latin typeface="Arial" pitchFamily="34" charset="0"/>
              <a:cs typeface="Arial" pitchFamily="34" charset="0"/>
            </a:rPr>
            <a:t>В сетевой модели данных объекты предметной области объединяются в «сеть».</a:t>
          </a:r>
          <a:endParaRPr lang="ru-RU" sz="1700" b="1">
            <a:latin typeface="Arial" pitchFamily="34" charset="0"/>
            <a:cs typeface="Arial" pitchFamily="34" charset="0"/>
          </a:endParaRPr>
        </a:p>
      </dgm:t>
    </dgm:pt>
    <dgm:pt modelId="{EBF47345-2370-4542-80AD-CE8C2220E758}" type="parTrans" cxnId="{266DB24A-A565-4928-A64F-56B839EF0F03}">
      <dgm:prSet/>
      <dgm:spPr/>
      <dgm:t>
        <a:bodyPr/>
        <a:lstStyle/>
        <a:p>
          <a:endParaRPr lang="ru-RU" sz="1700" b="1">
            <a:latin typeface="Arial" pitchFamily="34" charset="0"/>
            <a:cs typeface="Arial" pitchFamily="34" charset="0"/>
          </a:endParaRPr>
        </a:p>
      </dgm:t>
    </dgm:pt>
    <dgm:pt modelId="{4F3C37C3-28D8-4412-92E7-34B64A30D486}" type="sibTrans" cxnId="{266DB24A-A565-4928-A64F-56B839EF0F03}">
      <dgm:prSet/>
      <dgm:spPr/>
      <dgm:t>
        <a:bodyPr/>
        <a:lstStyle/>
        <a:p>
          <a:endParaRPr lang="ru-RU" sz="1700" b="1">
            <a:latin typeface="Arial" pitchFamily="34" charset="0"/>
            <a:cs typeface="Arial" pitchFamily="34" charset="0"/>
          </a:endParaRPr>
        </a:p>
      </dgm:t>
    </dgm:pt>
    <dgm:pt modelId="{4604C0E0-CCD4-4234-B480-E291525C2852}">
      <dgm:prSet custT="1"/>
      <dgm:spPr/>
      <dgm:t>
        <a:bodyPr/>
        <a:lstStyle/>
        <a:p>
          <a:r>
            <a:rPr lang="ru-RU" sz="1700" b="1" dirty="0" smtClean="0">
              <a:latin typeface="Arial" pitchFamily="34" charset="0"/>
              <a:cs typeface="Arial" pitchFamily="34" charset="0"/>
            </a:rPr>
            <a:t>Графически сетевая модель представляется с помощью прямоугольников и стрелок. Каждый тип записи может содержать нуль, один или несколько атрибутов.</a:t>
          </a:r>
          <a:endParaRPr lang="ru-RU" sz="1700" b="1" dirty="0">
            <a:latin typeface="Arial" pitchFamily="34" charset="0"/>
            <a:cs typeface="Arial" pitchFamily="34" charset="0"/>
          </a:endParaRPr>
        </a:p>
      </dgm:t>
    </dgm:pt>
    <dgm:pt modelId="{1E641D84-66B3-45E9-BD1F-302A69E57146}" type="parTrans" cxnId="{E9014768-D68A-46A9-B5DB-305E41E8E107}">
      <dgm:prSet/>
      <dgm:spPr/>
      <dgm:t>
        <a:bodyPr/>
        <a:lstStyle/>
        <a:p>
          <a:endParaRPr lang="ru-RU" sz="1700" b="1">
            <a:latin typeface="Arial" pitchFamily="34" charset="0"/>
            <a:cs typeface="Arial" pitchFamily="34" charset="0"/>
          </a:endParaRPr>
        </a:p>
      </dgm:t>
    </dgm:pt>
    <dgm:pt modelId="{1B03F8B6-C133-4A7D-8E3A-CD08CB4C4357}" type="sibTrans" cxnId="{E9014768-D68A-46A9-B5DB-305E41E8E107}">
      <dgm:prSet/>
      <dgm:spPr/>
      <dgm:t>
        <a:bodyPr/>
        <a:lstStyle/>
        <a:p>
          <a:endParaRPr lang="ru-RU" sz="1700" b="1">
            <a:latin typeface="Arial" pitchFamily="34" charset="0"/>
            <a:cs typeface="Arial" pitchFamily="34" charset="0"/>
          </a:endParaRPr>
        </a:p>
      </dgm:t>
    </dgm:pt>
    <dgm:pt modelId="{BC7FEEE3-F855-4A8C-8544-41A05525C633}">
      <dgm:prSet phldrT="[Текст]" custT="1"/>
      <dgm:spPr/>
      <dgm:t>
        <a:bodyPr/>
        <a:lstStyle/>
        <a:p>
          <a:endParaRPr lang="ru-RU" sz="1700" b="1">
            <a:latin typeface="Arial" pitchFamily="34" charset="0"/>
            <a:cs typeface="Arial" pitchFamily="34" charset="0"/>
          </a:endParaRPr>
        </a:p>
      </dgm:t>
    </dgm:pt>
    <dgm:pt modelId="{CE9D370A-7F45-4090-8B70-F195A02A9F35}" type="parTrans" cxnId="{324DDD19-59D1-4B78-B850-059E46D937B2}">
      <dgm:prSet/>
      <dgm:spPr/>
      <dgm:t>
        <a:bodyPr/>
        <a:lstStyle/>
        <a:p>
          <a:endParaRPr lang="ru-RU" sz="1700" b="1">
            <a:latin typeface="Arial" pitchFamily="34" charset="0"/>
            <a:cs typeface="Arial" pitchFamily="34" charset="0"/>
          </a:endParaRPr>
        </a:p>
      </dgm:t>
    </dgm:pt>
    <dgm:pt modelId="{859738A6-AAAE-4757-9F65-F3967858583F}" type="sibTrans" cxnId="{324DDD19-59D1-4B78-B850-059E46D937B2}">
      <dgm:prSet/>
      <dgm:spPr/>
      <dgm:t>
        <a:bodyPr/>
        <a:lstStyle/>
        <a:p>
          <a:endParaRPr lang="ru-RU" sz="1700" b="1">
            <a:latin typeface="Arial" pitchFamily="34" charset="0"/>
            <a:cs typeface="Arial" pitchFamily="34" charset="0"/>
          </a:endParaRPr>
        </a:p>
      </dgm:t>
    </dgm:pt>
    <dgm:pt modelId="{243098AE-F8E0-4DAB-813B-B34B01DDFABD}">
      <dgm:prSet custT="1"/>
      <dgm:spPr/>
      <dgm:t>
        <a:bodyPr/>
        <a:lstStyle/>
        <a:p>
          <a:endParaRPr lang="ru-RU" sz="1700" b="1" dirty="0">
            <a:latin typeface="Arial" pitchFamily="34" charset="0"/>
            <a:cs typeface="Arial" pitchFamily="34" charset="0"/>
          </a:endParaRPr>
        </a:p>
      </dgm:t>
    </dgm:pt>
    <dgm:pt modelId="{CDBCAF88-705F-4752-BE34-92C9AA91A5C1}" type="parTrans" cxnId="{A8E62C27-FD19-4EFA-82AB-4004CF876B25}">
      <dgm:prSet/>
      <dgm:spPr/>
      <dgm:t>
        <a:bodyPr/>
        <a:lstStyle/>
        <a:p>
          <a:endParaRPr lang="ru-RU" sz="1700" b="1">
            <a:latin typeface="Arial" pitchFamily="34" charset="0"/>
            <a:cs typeface="Arial" pitchFamily="34" charset="0"/>
          </a:endParaRPr>
        </a:p>
      </dgm:t>
    </dgm:pt>
    <dgm:pt modelId="{7C1E4172-D0C3-4A3A-B6EC-74C97A9B0EF3}" type="sibTrans" cxnId="{A8E62C27-FD19-4EFA-82AB-4004CF876B25}">
      <dgm:prSet/>
      <dgm:spPr/>
      <dgm:t>
        <a:bodyPr/>
        <a:lstStyle/>
        <a:p>
          <a:endParaRPr lang="ru-RU" sz="1700" b="1">
            <a:latin typeface="Arial" pitchFamily="34" charset="0"/>
            <a:cs typeface="Arial" pitchFamily="34" charset="0"/>
          </a:endParaRPr>
        </a:p>
      </dgm:t>
    </dgm:pt>
    <dgm:pt modelId="{312DBA35-019F-427E-BEDF-4C875F31F007}" type="pres">
      <dgm:prSet presAssocID="{F95700CE-696B-48D9-81C8-C8398C3EB179}" presName="linearFlow" presStyleCnt="0">
        <dgm:presLayoutVars>
          <dgm:dir/>
          <dgm:animLvl val="lvl"/>
          <dgm:resizeHandles val="exact"/>
        </dgm:presLayoutVars>
      </dgm:prSet>
      <dgm:spPr/>
      <dgm:t>
        <a:bodyPr/>
        <a:lstStyle/>
        <a:p>
          <a:endParaRPr lang="ru-RU"/>
        </a:p>
      </dgm:t>
    </dgm:pt>
    <dgm:pt modelId="{6FCBC79A-4469-41A5-BAA9-A77948B87139}" type="pres">
      <dgm:prSet presAssocID="{BC7FEEE3-F855-4A8C-8544-41A05525C633}" presName="composite" presStyleCnt="0"/>
      <dgm:spPr/>
    </dgm:pt>
    <dgm:pt modelId="{F43A9DEA-A8EE-41A6-9CBF-266193C65C36}" type="pres">
      <dgm:prSet presAssocID="{BC7FEEE3-F855-4A8C-8544-41A05525C633}" presName="parentText" presStyleLbl="alignNode1" presStyleIdx="0" presStyleCnt="2">
        <dgm:presLayoutVars>
          <dgm:chMax val="1"/>
          <dgm:bulletEnabled val="1"/>
        </dgm:presLayoutVars>
      </dgm:prSet>
      <dgm:spPr/>
      <dgm:t>
        <a:bodyPr/>
        <a:lstStyle/>
        <a:p>
          <a:endParaRPr lang="ru-RU"/>
        </a:p>
      </dgm:t>
    </dgm:pt>
    <dgm:pt modelId="{E59A80D1-03F1-4C2B-886B-094326C0A1C5}" type="pres">
      <dgm:prSet presAssocID="{BC7FEEE3-F855-4A8C-8544-41A05525C633}" presName="descendantText" presStyleLbl="alignAcc1" presStyleIdx="0" presStyleCnt="2">
        <dgm:presLayoutVars>
          <dgm:bulletEnabled val="1"/>
        </dgm:presLayoutVars>
      </dgm:prSet>
      <dgm:spPr/>
      <dgm:t>
        <a:bodyPr/>
        <a:lstStyle/>
        <a:p>
          <a:endParaRPr lang="ru-RU"/>
        </a:p>
      </dgm:t>
    </dgm:pt>
    <dgm:pt modelId="{315EDA3C-5025-4D79-98F1-7EB88A4415AD}" type="pres">
      <dgm:prSet presAssocID="{859738A6-AAAE-4757-9F65-F3967858583F}" presName="sp" presStyleCnt="0"/>
      <dgm:spPr/>
    </dgm:pt>
    <dgm:pt modelId="{B52A14AC-52F1-436A-BC81-8FB7B9E4181A}" type="pres">
      <dgm:prSet presAssocID="{243098AE-F8E0-4DAB-813B-B34B01DDFABD}" presName="composite" presStyleCnt="0"/>
      <dgm:spPr/>
    </dgm:pt>
    <dgm:pt modelId="{62957ADD-9354-4884-AF31-CF9C4411C9B7}" type="pres">
      <dgm:prSet presAssocID="{243098AE-F8E0-4DAB-813B-B34B01DDFABD}" presName="parentText" presStyleLbl="alignNode1" presStyleIdx="1" presStyleCnt="2">
        <dgm:presLayoutVars>
          <dgm:chMax val="1"/>
          <dgm:bulletEnabled val="1"/>
        </dgm:presLayoutVars>
      </dgm:prSet>
      <dgm:spPr/>
      <dgm:t>
        <a:bodyPr/>
        <a:lstStyle/>
        <a:p>
          <a:endParaRPr lang="ru-RU"/>
        </a:p>
      </dgm:t>
    </dgm:pt>
    <dgm:pt modelId="{D79F8BB3-C011-4CB5-B71C-1F95B60FA3B9}" type="pres">
      <dgm:prSet presAssocID="{243098AE-F8E0-4DAB-813B-B34B01DDFABD}" presName="descendantText" presStyleLbl="alignAcc1" presStyleIdx="1" presStyleCnt="2" custLinFactNeighborX="0" custLinFactNeighborY="12427">
        <dgm:presLayoutVars>
          <dgm:bulletEnabled val="1"/>
        </dgm:presLayoutVars>
      </dgm:prSet>
      <dgm:spPr/>
      <dgm:t>
        <a:bodyPr/>
        <a:lstStyle/>
        <a:p>
          <a:endParaRPr lang="ru-RU"/>
        </a:p>
      </dgm:t>
    </dgm:pt>
  </dgm:ptLst>
  <dgm:cxnLst>
    <dgm:cxn modelId="{266DB24A-A565-4928-A64F-56B839EF0F03}" srcId="{BC7FEEE3-F855-4A8C-8544-41A05525C633}" destId="{D927C84E-B5A5-4D4C-960F-EF54D0839C78}" srcOrd="0" destOrd="0" parTransId="{EBF47345-2370-4542-80AD-CE8C2220E758}" sibTransId="{4F3C37C3-28D8-4412-92E7-34B64A30D486}"/>
    <dgm:cxn modelId="{E2E0F74E-3691-4571-9B1B-03B9B732C14B}" type="presOf" srcId="{F95700CE-696B-48D9-81C8-C8398C3EB179}" destId="{312DBA35-019F-427E-BEDF-4C875F31F007}" srcOrd="0" destOrd="0" presId="urn:microsoft.com/office/officeart/2005/8/layout/chevron2"/>
    <dgm:cxn modelId="{BB842F37-23C7-44EB-83F2-D076E54F1654}" type="presOf" srcId="{BC7FEEE3-F855-4A8C-8544-41A05525C633}" destId="{F43A9DEA-A8EE-41A6-9CBF-266193C65C36}" srcOrd="0" destOrd="0" presId="urn:microsoft.com/office/officeart/2005/8/layout/chevron2"/>
    <dgm:cxn modelId="{324DDD19-59D1-4B78-B850-059E46D937B2}" srcId="{F95700CE-696B-48D9-81C8-C8398C3EB179}" destId="{BC7FEEE3-F855-4A8C-8544-41A05525C633}" srcOrd="0" destOrd="0" parTransId="{CE9D370A-7F45-4090-8B70-F195A02A9F35}" sibTransId="{859738A6-AAAE-4757-9F65-F3967858583F}"/>
    <dgm:cxn modelId="{0F650E8D-CC5B-4C8F-BBB2-4529CD34202F}" type="presOf" srcId="{4604C0E0-CCD4-4234-B480-E291525C2852}" destId="{D79F8BB3-C011-4CB5-B71C-1F95B60FA3B9}" srcOrd="0" destOrd="0" presId="urn:microsoft.com/office/officeart/2005/8/layout/chevron2"/>
    <dgm:cxn modelId="{99DDD031-E5B6-471B-8217-15F49FBC77CE}" type="presOf" srcId="{D927C84E-B5A5-4D4C-960F-EF54D0839C78}" destId="{E59A80D1-03F1-4C2B-886B-094326C0A1C5}" srcOrd="0" destOrd="0" presId="urn:microsoft.com/office/officeart/2005/8/layout/chevron2"/>
    <dgm:cxn modelId="{E9014768-D68A-46A9-B5DB-305E41E8E107}" srcId="{243098AE-F8E0-4DAB-813B-B34B01DDFABD}" destId="{4604C0E0-CCD4-4234-B480-E291525C2852}" srcOrd="0" destOrd="0" parTransId="{1E641D84-66B3-45E9-BD1F-302A69E57146}" sibTransId="{1B03F8B6-C133-4A7D-8E3A-CD08CB4C4357}"/>
    <dgm:cxn modelId="{A8E62C27-FD19-4EFA-82AB-4004CF876B25}" srcId="{F95700CE-696B-48D9-81C8-C8398C3EB179}" destId="{243098AE-F8E0-4DAB-813B-B34B01DDFABD}" srcOrd="1" destOrd="0" parTransId="{CDBCAF88-705F-4752-BE34-92C9AA91A5C1}" sibTransId="{7C1E4172-D0C3-4A3A-B6EC-74C97A9B0EF3}"/>
    <dgm:cxn modelId="{B925FED2-DC5D-46B7-A151-AE757AD11EAE}" type="presOf" srcId="{243098AE-F8E0-4DAB-813B-B34B01DDFABD}" destId="{62957ADD-9354-4884-AF31-CF9C4411C9B7}" srcOrd="0" destOrd="0" presId="urn:microsoft.com/office/officeart/2005/8/layout/chevron2"/>
    <dgm:cxn modelId="{F6AE01E2-A3DF-45F7-81D5-AE464BD09A61}" type="presParOf" srcId="{312DBA35-019F-427E-BEDF-4C875F31F007}" destId="{6FCBC79A-4469-41A5-BAA9-A77948B87139}" srcOrd="0" destOrd="0" presId="urn:microsoft.com/office/officeart/2005/8/layout/chevron2"/>
    <dgm:cxn modelId="{E93A3D44-4A97-43CD-9C32-66DDD7835BCE}" type="presParOf" srcId="{6FCBC79A-4469-41A5-BAA9-A77948B87139}" destId="{F43A9DEA-A8EE-41A6-9CBF-266193C65C36}" srcOrd="0" destOrd="0" presId="urn:microsoft.com/office/officeart/2005/8/layout/chevron2"/>
    <dgm:cxn modelId="{0C61807E-CBDE-4DB8-8F8A-2280245D4FA0}" type="presParOf" srcId="{6FCBC79A-4469-41A5-BAA9-A77948B87139}" destId="{E59A80D1-03F1-4C2B-886B-094326C0A1C5}" srcOrd="1" destOrd="0" presId="urn:microsoft.com/office/officeart/2005/8/layout/chevron2"/>
    <dgm:cxn modelId="{188D3712-7AFE-42B4-96D1-A562E3B071A2}" type="presParOf" srcId="{312DBA35-019F-427E-BEDF-4C875F31F007}" destId="{315EDA3C-5025-4D79-98F1-7EB88A4415AD}" srcOrd="1" destOrd="0" presId="urn:microsoft.com/office/officeart/2005/8/layout/chevron2"/>
    <dgm:cxn modelId="{D53435C7-D40F-4E7E-8F5D-EFB0C04360E4}" type="presParOf" srcId="{312DBA35-019F-427E-BEDF-4C875F31F007}" destId="{B52A14AC-52F1-436A-BC81-8FB7B9E4181A}" srcOrd="2" destOrd="0" presId="urn:microsoft.com/office/officeart/2005/8/layout/chevron2"/>
    <dgm:cxn modelId="{DDF37256-4A0B-47F7-BFEB-BC2BA7483FEB}" type="presParOf" srcId="{B52A14AC-52F1-436A-BC81-8FB7B9E4181A}" destId="{62957ADD-9354-4884-AF31-CF9C4411C9B7}" srcOrd="0" destOrd="0" presId="urn:microsoft.com/office/officeart/2005/8/layout/chevron2"/>
    <dgm:cxn modelId="{62233729-9F07-46C7-ADCC-FD5C219AA0D1}" type="presParOf" srcId="{B52A14AC-52F1-436A-BC81-8FB7B9E4181A}" destId="{D79F8BB3-C011-4CB5-B71C-1F95B60FA3B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7154996-767F-4119-8674-C8F420E1E7B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ru-RU"/>
        </a:p>
      </dgm:t>
    </dgm:pt>
    <dgm:pt modelId="{43589A23-4D68-414C-B273-1E0A6040C742}">
      <dgm:prSet phldrT="[Текст]" custT="1"/>
      <dgm:spPr/>
      <dgm:t>
        <a:bodyPr/>
        <a:lstStyle/>
        <a:p>
          <a:r>
            <a:rPr lang="ru-RU" sz="1500" b="1" dirty="0" smtClean="0">
              <a:solidFill>
                <a:schemeClr val="tx1"/>
              </a:solidFill>
              <a:latin typeface="Arial" pitchFamily="34" charset="0"/>
              <a:cs typeface="Arial" pitchFamily="34" charset="0"/>
            </a:rPr>
            <a:t>База данных состоит из нескольких областей. Область содержит записи. В свою очередь запись состоит из полей. </a:t>
          </a:r>
          <a:endParaRPr lang="ru-RU" sz="1500" dirty="0">
            <a:solidFill>
              <a:schemeClr val="tx1"/>
            </a:solidFill>
          </a:endParaRPr>
        </a:p>
      </dgm:t>
    </dgm:pt>
    <dgm:pt modelId="{4C59B88A-B45E-4ADD-ACAB-12F39070C9A5}" type="parTrans" cxnId="{544481C4-E49B-4EDF-BEFF-DFACAD66DD39}">
      <dgm:prSet/>
      <dgm:spPr/>
      <dgm:t>
        <a:bodyPr/>
        <a:lstStyle/>
        <a:p>
          <a:endParaRPr lang="ru-RU" sz="1500">
            <a:solidFill>
              <a:schemeClr val="tx1"/>
            </a:solidFill>
          </a:endParaRPr>
        </a:p>
      </dgm:t>
    </dgm:pt>
    <dgm:pt modelId="{DC35788E-6AAF-4A5E-944C-00B96EAC571D}" type="sibTrans" cxnId="{544481C4-E49B-4EDF-BEFF-DFACAD66DD39}">
      <dgm:prSet/>
      <dgm:spPr/>
      <dgm:t>
        <a:bodyPr/>
        <a:lstStyle/>
        <a:p>
          <a:endParaRPr lang="ru-RU" sz="1500">
            <a:solidFill>
              <a:schemeClr val="tx1"/>
            </a:solidFill>
          </a:endParaRPr>
        </a:p>
      </dgm:t>
    </dgm:pt>
    <dgm:pt modelId="{99E1C2F9-3F76-45B2-8131-D6B0E58B23AF}">
      <dgm:prSet custT="1"/>
      <dgm:spPr/>
      <dgm:t>
        <a:bodyPr/>
        <a:lstStyle/>
        <a:p>
          <a:r>
            <a:rPr lang="ru-RU" sz="1500" b="1" dirty="0" smtClean="0">
              <a:solidFill>
                <a:schemeClr val="tx1"/>
              </a:solidFill>
              <a:latin typeface="Arial" pitchFamily="34" charset="0"/>
              <a:cs typeface="Arial" pitchFamily="34" charset="0"/>
            </a:rPr>
            <a:t>Область - это поименованная часть БД, в которой могут содержаться экземпляры записей и наборов или частей наборов. </a:t>
          </a:r>
          <a:endParaRPr lang="ru-RU" sz="1500" b="1" dirty="0">
            <a:solidFill>
              <a:schemeClr val="tx1"/>
            </a:solidFill>
            <a:latin typeface="Arial" pitchFamily="34" charset="0"/>
            <a:cs typeface="Arial" pitchFamily="34" charset="0"/>
          </a:endParaRPr>
        </a:p>
      </dgm:t>
    </dgm:pt>
    <dgm:pt modelId="{D559C4B6-5291-418F-9E8C-EBABCA45E1C5}" type="parTrans" cxnId="{42CE1491-204C-41E1-9E64-532E18F26037}">
      <dgm:prSet/>
      <dgm:spPr/>
      <dgm:t>
        <a:bodyPr/>
        <a:lstStyle/>
        <a:p>
          <a:endParaRPr lang="ru-RU" sz="1500">
            <a:solidFill>
              <a:schemeClr val="tx1"/>
            </a:solidFill>
          </a:endParaRPr>
        </a:p>
      </dgm:t>
    </dgm:pt>
    <dgm:pt modelId="{46D7A3C8-CE9C-415C-B113-CBDC9E63D738}" type="sibTrans" cxnId="{42CE1491-204C-41E1-9E64-532E18F26037}">
      <dgm:prSet/>
      <dgm:spPr/>
      <dgm:t>
        <a:bodyPr/>
        <a:lstStyle/>
        <a:p>
          <a:endParaRPr lang="ru-RU" sz="1500">
            <a:solidFill>
              <a:schemeClr val="tx1"/>
            </a:solidFill>
          </a:endParaRPr>
        </a:p>
      </dgm:t>
    </dgm:pt>
    <dgm:pt modelId="{D4D3258F-7D96-4BFD-8EEC-925FD52ABAE2}">
      <dgm:prSet phldrT="[Текст]" custT="1"/>
      <dgm:spPr/>
      <dgm:t>
        <a:bodyPr/>
        <a:lstStyle/>
        <a:p>
          <a:r>
            <a:rPr lang="ru-RU" sz="1500" b="1" smtClean="0">
              <a:solidFill>
                <a:schemeClr val="tx1"/>
              </a:solidFill>
              <a:latin typeface="Arial" pitchFamily="34" charset="0"/>
              <a:cs typeface="Arial" pitchFamily="34" charset="0"/>
            </a:rPr>
            <a:t>Набор, который объединяет записи, может размещаться в одной или нескольких областях.</a:t>
          </a:r>
          <a:endParaRPr lang="ru-RU" sz="1500">
            <a:solidFill>
              <a:schemeClr val="tx1"/>
            </a:solidFill>
          </a:endParaRPr>
        </a:p>
      </dgm:t>
    </dgm:pt>
    <dgm:pt modelId="{E118761D-4951-4C04-93DF-90695D8BD0FF}" type="parTrans" cxnId="{7CEB6432-7E3E-4E20-A9B9-B794D6A793AB}">
      <dgm:prSet/>
      <dgm:spPr/>
      <dgm:t>
        <a:bodyPr/>
        <a:lstStyle/>
        <a:p>
          <a:endParaRPr lang="ru-RU" sz="1500">
            <a:solidFill>
              <a:schemeClr val="tx1"/>
            </a:solidFill>
          </a:endParaRPr>
        </a:p>
      </dgm:t>
    </dgm:pt>
    <dgm:pt modelId="{D0615F4A-0CBA-4D56-8FFC-AA8E729D8ACA}" type="sibTrans" cxnId="{7CEB6432-7E3E-4E20-A9B9-B794D6A793AB}">
      <dgm:prSet/>
      <dgm:spPr/>
      <dgm:t>
        <a:bodyPr/>
        <a:lstStyle/>
        <a:p>
          <a:endParaRPr lang="ru-RU" sz="1500">
            <a:solidFill>
              <a:schemeClr val="tx1"/>
            </a:solidFill>
          </a:endParaRPr>
        </a:p>
      </dgm:t>
    </dgm:pt>
    <dgm:pt modelId="{7AECCEA3-BF43-4C2D-97F2-1439772215CA}">
      <dgm:prSet custT="1"/>
      <dgm:spPr/>
      <dgm:t>
        <a:bodyPr/>
        <a:lstStyle/>
        <a:p>
          <a:r>
            <a:rPr lang="ru-RU" sz="1500" b="1" dirty="0" smtClean="0">
              <a:solidFill>
                <a:schemeClr val="tx1"/>
              </a:solidFill>
              <a:latin typeface="Arial" pitchFamily="34" charset="0"/>
              <a:cs typeface="Arial" pitchFamily="34" charset="0"/>
            </a:rPr>
            <a:t>Каждая область может обладать собственными уникальными физическими характеристиками. </a:t>
          </a:r>
          <a:endParaRPr lang="ru-RU" sz="1500" b="1" dirty="0">
            <a:solidFill>
              <a:schemeClr val="tx1"/>
            </a:solidFill>
            <a:latin typeface="Arial" pitchFamily="34" charset="0"/>
            <a:cs typeface="Arial" pitchFamily="34" charset="0"/>
          </a:endParaRPr>
        </a:p>
      </dgm:t>
    </dgm:pt>
    <dgm:pt modelId="{67C97897-E82A-4CEA-9BBF-4A7C42FC8A12}" type="parTrans" cxnId="{073424A3-F96A-4D5A-86E1-3E198FBED6E3}">
      <dgm:prSet/>
      <dgm:spPr/>
      <dgm:t>
        <a:bodyPr/>
        <a:lstStyle/>
        <a:p>
          <a:endParaRPr lang="ru-RU" sz="1500">
            <a:solidFill>
              <a:schemeClr val="tx1"/>
            </a:solidFill>
          </a:endParaRPr>
        </a:p>
      </dgm:t>
    </dgm:pt>
    <dgm:pt modelId="{3CE5EAEE-94EB-429D-9884-C55307BC1EA4}" type="sibTrans" cxnId="{073424A3-F96A-4D5A-86E1-3E198FBED6E3}">
      <dgm:prSet/>
      <dgm:spPr/>
      <dgm:t>
        <a:bodyPr/>
        <a:lstStyle/>
        <a:p>
          <a:endParaRPr lang="ru-RU" sz="1500">
            <a:solidFill>
              <a:schemeClr val="tx1"/>
            </a:solidFill>
          </a:endParaRPr>
        </a:p>
      </dgm:t>
    </dgm:pt>
    <dgm:pt modelId="{9013738A-8F55-48AF-9826-9A115A1EC4E7}">
      <dgm:prSet custT="1"/>
      <dgm:spPr/>
      <dgm:t>
        <a:bodyPr/>
        <a:lstStyle/>
        <a:p>
          <a:r>
            <a:rPr lang="ru-RU" sz="1500" b="1" dirty="0" smtClean="0">
              <a:solidFill>
                <a:schemeClr val="tx1"/>
              </a:solidFill>
              <a:latin typeface="Arial" pitchFamily="34" charset="0"/>
              <a:cs typeface="Arial" pitchFamily="34" charset="0"/>
            </a:rPr>
            <a:t>Области могут обрабатываться как по отдельности, так и вместе с другими областями.</a:t>
          </a:r>
          <a:endParaRPr lang="ru-RU" sz="1500" b="1" dirty="0">
            <a:solidFill>
              <a:schemeClr val="tx1"/>
            </a:solidFill>
            <a:latin typeface="Arial" pitchFamily="34" charset="0"/>
            <a:cs typeface="Arial" pitchFamily="34" charset="0"/>
          </a:endParaRPr>
        </a:p>
      </dgm:t>
    </dgm:pt>
    <dgm:pt modelId="{CD2BFC1C-9471-4FE4-987B-AFA7EC032B83}" type="parTrans" cxnId="{0D30752F-6AA7-481C-915B-9C6F9D67E21E}">
      <dgm:prSet/>
      <dgm:spPr/>
      <dgm:t>
        <a:bodyPr/>
        <a:lstStyle/>
        <a:p>
          <a:endParaRPr lang="ru-RU" sz="1500">
            <a:solidFill>
              <a:schemeClr val="tx1"/>
            </a:solidFill>
          </a:endParaRPr>
        </a:p>
      </dgm:t>
    </dgm:pt>
    <dgm:pt modelId="{25870CB3-B952-4262-9302-54A62DEB3E5D}" type="sibTrans" cxnId="{0D30752F-6AA7-481C-915B-9C6F9D67E21E}">
      <dgm:prSet/>
      <dgm:spPr/>
      <dgm:t>
        <a:bodyPr/>
        <a:lstStyle/>
        <a:p>
          <a:endParaRPr lang="ru-RU" sz="1500">
            <a:solidFill>
              <a:schemeClr val="tx1"/>
            </a:solidFill>
          </a:endParaRPr>
        </a:p>
      </dgm:t>
    </dgm:pt>
    <dgm:pt modelId="{F788D389-F720-4063-9A9D-5B8A69157722}" type="pres">
      <dgm:prSet presAssocID="{C7154996-767F-4119-8674-C8F420E1E7BB}" presName="Name0" presStyleCnt="0">
        <dgm:presLayoutVars>
          <dgm:chMax val="7"/>
          <dgm:chPref val="7"/>
          <dgm:dir/>
        </dgm:presLayoutVars>
      </dgm:prSet>
      <dgm:spPr/>
      <dgm:t>
        <a:bodyPr/>
        <a:lstStyle/>
        <a:p>
          <a:endParaRPr lang="ru-RU"/>
        </a:p>
      </dgm:t>
    </dgm:pt>
    <dgm:pt modelId="{53EFCEC8-BE2E-4CD0-86F3-D663CF415433}" type="pres">
      <dgm:prSet presAssocID="{C7154996-767F-4119-8674-C8F420E1E7BB}" presName="Name1" presStyleCnt="0"/>
      <dgm:spPr/>
    </dgm:pt>
    <dgm:pt modelId="{3DC53249-B2FD-4D33-B25E-131C721BAE3E}" type="pres">
      <dgm:prSet presAssocID="{C7154996-767F-4119-8674-C8F420E1E7BB}" presName="cycle" presStyleCnt="0"/>
      <dgm:spPr/>
    </dgm:pt>
    <dgm:pt modelId="{6967F206-3786-4C11-9753-2890C81FF407}" type="pres">
      <dgm:prSet presAssocID="{C7154996-767F-4119-8674-C8F420E1E7BB}" presName="srcNode" presStyleLbl="node1" presStyleIdx="0" presStyleCnt="5"/>
      <dgm:spPr/>
    </dgm:pt>
    <dgm:pt modelId="{6B7E638F-C0D2-48E4-AEA4-6550841A6C7E}" type="pres">
      <dgm:prSet presAssocID="{C7154996-767F-4119-8674-C8F420E1E7BB}" presName="conn" presStyleLbl="parChTrans1D2" presStyleIdx="0" presStyleCnt="1"/>
      <dgm:spPr/>
      <dgm:t>
        <a:bodyPr/>
        <a:lstStyle/>
        <a:p>
          <a:endParaRPr lang="ru-RU"/>
        </a:p>
      </dgm:t>
    </dgm:pt>
    <dgm:pt modelId="{25B999A8-C9A6-4A52-B5ED-59822026CB17}" type="pres">
      <dgm:prSet presAssocID="{C7154996-767F-4119-8674-C8F420E1E7BB}" presName="extraNode" presStyleLbl="node1" presStyleIdx="0" presStyleCnt="5"/>
      <dgm:spPr/>
    </dgm:pt>
    <dgm:pt modelId="{35094D92-7C49-444B-BB04-A4030EFA8CE5}" type="pres">
      <dgm:prSet presAssocID="{C7154996-767F-4119-8674-C8F420E1E7BB}" presName="dstNode" presStyleLbl="node1" presStyleIdx="0" presStyleCnt="5"/>
      <dgm:spPr/>
    </dgm:pt>
    <dgm:pt modelId="{5BFF12D9-38C1-4F26-ACB6-3BF2289E7762}" type="pres">
      <dgm:prSet presAssocID="{43589A23-4D68-414C-B273-1E0A6040C742}" presName="text_1" presStyleLbl="node1" presStyleIdx="0" presStyleCnt="5" custScaleY="141346">
        <dgm:presLayoutVars>
          <dgm:bulletEnabled val="1"/>
        </dgm:presLayoutVars>
      </dgm:prSet>
      <dgm:spPr/>
      <dgm:t>
        <a:bodyPr/>
        <a:lstStyle/>
        <a:p>
          <a:endParaRPr lang="ru-RU"/>
        </a:p>
      </dgm:t>
    </dgm:pt>
    <dgm:pt modelId="{8CED9196-204A-4194-9F37-5C177CBDF248}" type="pres">
      <dgm:prSet presAssocID="{43589A23-4D68-414C-B273-1E0A6040C742}" presName="accent_1" presStyleCnt="0"/>
      <dgm:spPr/>
    </dgm:pt>
    <dgm:pt modelId="{1C6203D4-F508-4AB5-8789-7ED8C121109D}" type="pres">
      <dgm:prSet presAssocID="{43589A23-4D68-414C-B273-1E0A6040C742}" presName="accentRepeatNode" presStyleLbl="solidFgAcc1" presStyleIdx="0" presStyleCnt="5"/>
      <dgm:spPr/>
    </dgm:pt>
    <dgm:pt modelId="{1BA4628C-4FD7-4972-AEEB-00FC15401784}" type="pres">
      <dgm:prSet presAssocID="{D4D3258F-7D96-4BFD-8EEC-925FD52ABAE2}" presName="text_2" presStyleLbl="node1" presStyleIdx="1" presStyleCnt="5" custScaleY="123490">
        <dgm:presLayoutVars>
          <dgm:bulletEnabled val="1"/>
        </dgm:presLayoutVars>
      </dgm:prSet>
      <dgm:spPr/>
      <dgm:t>
        <a:bodyPr/>
        <a:lstStyle/>
        <a:p>
          <a:endParaRPr lang="ru-RU"/>
        </a:p>
      </dgm:t>
    </dgm:pt>
    <dgm:pt modelId="{AD0699B3-6C42-4D53-93C9-41712695E7DF}" type="pres">
      <dgm:prSet presAssocID="{D4D3258F-7D96-4BFD-8EEC-925FD52ABAE2}" presName="accent_2" presStyleCnt="0"/>
      <dgm:spPr/>
    </dgm:pt>
    <dgm:pt modelId="{28E4D764-815B-4F60-B027-507D97315C92}" type="pres">
      <dgm:prSet presAssocID="{D4D3258F-7D96-4BFD-8EEC-925FD52ABAE2}" presName="accentRepeatNode" presStyleLbl="solidFgAcc1" presStyleIdx="1" presStyleCnt="5"/>
      <dgm:spPr/>
    </dgm:pt>
    <dgm:pt modelId="{7C3927A9-63C1-4CAA-84E6-7085F760D7B3}" type="pres">
      <dgm:prSet presAssocID="{99E1C2F9-3F76-45B2-8131-D6B0E58B23AF}" presName="text_3" presStyleLbl="node1" presStyleIdx="2" presStyleCnt="5" custScaleY="154572">
        <dgm:presLayoutVars>
          <dgm:bulletEnabled val="1"/>
        </dgm:presLayoutVars>
      </dgm:prSet>
      <dgm:spPr/>
      <dgm:t>
        <a:bodyPr/>
        <a:lstStyle/>
        <a:p>
          <a:endParaRPr lang="ru-RU"/>
        </a:p>
      </dgm:t>
    </dgm:pt>
    <dgm:pt modelId="{DDA32C95-A0D4-43F4-8C78-78E7EE94EAB9}" type="pres">
      <dgm:prSet presAssocID="{99E1C2F9-3F76-45B2-8131-D6B0E58B23AF}" presName="accent_3" presStyleCnt="0"/>
      <dgm:spPr/>
    </dgm:pt>
    <dgm:pt modelId="{0DD1808C-43A0-41F5-9748-6FA546A60FB1}" type="pres">
      <dgm:prSet presAssocID="{99E1C2F9-3F76-45B2-8131-D6B0E58B23AF}" presName="accentRepeatNode" presStyleLbl="solidFgAcc1" presStyleIdx="2" presStyleCnt="5"/>
      <dgm:spPr/>
    </dgm:pt>
    <dgm:pt modelId="{046E0FAC-843D-497B-8E02-E7D08A7044C7}" type="pres">
      <dgm:prSet presAssocID="{7AECCEA3-BF43-4C2D-97F2-1439772215CA}" presName="text_4" presStyleLbl="node1" presStyleIdx="3" presStyleCnt="5" custScaleY="121137">
        <dgm:presLayoutVars>
          <dgm:bulletEnabled val="1"/>
        </dgm:presLayoutVars>
      </dgm:prSet>
      <dgm:spPr/>
      <dgm:t>
        <a:bodyPr/>
        <a:lstStyle/>
        <a:p>
          <a:endParaRPr lang="ru-RU"/>
        </a:p>
      </dgm:t>
    </dgm:pt>
    <dgm:pt modelId="{76885C28-1EBD-4BDC-A2DE-45126C9E977B}" type="pres">
      <dgm:prSet presAssocID="{7AECCEA3-BF43-4C2D-97F2-1439772215CA}" presName="accent_4" presStyleCnt="0"/>
      <dgm:spPr/>
    </dgm:pt>
    <dgm:pt modelId="{D1CE19EF-25D3-4455-B39A-E42683645482}" type="pres">
      <dgm:prSet presAssocID="{7AECCEA3-BF43-4C2D-97F2-1439772215CA}" presName="accentRepeatNode" presStyleLbl="solidFgAcc1" presStyleIdx="3" presStyleCnt="5"/>
      <dgm:spPr/>
    </dgm:pt>
    <dgm:pt modelId="{EF267484-A9B4-490E-A683-79AF51D8CFF1}" type="pres">
      <dgm:prSet presAssocID="{9013738A-8F55-48AF-9826-9A115A1EC4E7}" presName="text_5" presStyleLbl="node1" presStyleIdx="4" presStyleCnt="5" custScaleY="125338">
        <dgm:presLayoutVars>
          <dgm:bulletEnabled val="1"/>
        </dgm:presLayoutVars>
      </dgm:prSet>
      <dgm:spPr/>
      <dgm:t>
        <a:bodyPr/>
        <a:lstStyle/>
        <a:p>
          <a:endParaRPr lang="ru-RU"/>
        </a:p>
      </dgm:t>
    </dgm:pt>
    <dgm:pt modelId="{18F0C560-968D-469E-9AD9-C8E0864D3C1B}" type="pres">
      <dgm:prSet presAssocID="{9013738A-8F55-48AF-9826-9A115A1EC4E7}" presName="accent_5" presStyleCnt="0"/>
      <dgm:spPr/>
    </dgm:pt>
    <dgm:pt modelId="{410FE6CC-A7C9-410F-97F1-545E74E11FCA}" type="pres">
      <dgm:prSet presAssocID="{9013738A-8F55-48AF-9826-9A115A1EC4E7}" presName="accentRepeatNode" presStyleLbl="solidFgAcc1" presStyleIdx="4" presStyleCnt="5"/>
      <dgm:spPr/>
    </dgm:pt>
  </dgm:ptLst>
  <dgm:cxnLst>
    <dgm:cxn modelId="{F7D70DF1-EA21-4DE0-AAAD-BFEE6DB0E2A1}" type="presOf" srcId="{D4D3258F-7D96-4BFD-8EEC-925FD52ABAE2}" destId="{1BA4628C-4FD7-4972-AEEB-00FC15401784}" srcOrd="0" destOrd="0" presId="urn:microsoft.com/office/officeart/2008/layout/VerticalCurvedList"/>
    <dgm:cxn modelId="{544481C4-E49B-4EDF-BEFF-DFACAD66DD39}" srcId="{C7154996-767F-4119-8674-C8F420E1E7BB}" destId="{43589A23-4D68-414C-B273-1E0A6040C742}" srcOrd="0" destOrd="0" parTransId="{4C59B88A-B45E-4ADD-ACAB-12F39070C9A5}" sibTransId="{DC35788E-6AAF-4A5E-944C-00B96EAC571D}"/>
    <dgm:cxn modelId="{27ACF95C-2FE0-4F3A-8112-0D54ACABAC7E}" type="presOf" srcId="{43589A23-4D68-414C-B273-1E0A6040C742}" destId="{5BFF12D9-38C1-4F26-ACB6-3BF2289E7762}" srcOrd="0" destOrd="0" presId="urn:microsoft.com/office/officeart/2008/layout/VerticalCurvedList"/>
    <dgm:cxn modelId="{7CEB6432-7E3E-4E20-A9B9-B794D6A793AB}" srcId="{C7154996-767F-4119-8674-C8F420E1E7BB}" destId="{D4D3258F-7D96-4BFD-8EEC-925FD52ABAE2}" srcOrd="1" destOrd="0" parTransId="{E118761D-4951-4C04-93DF-90695D8BD0FF}" sibTransId="{D0615F4A-0CBA-4D56-8FFC-AA8E729D8ACA}"/>
    <dgm:cxn modelId="{42CE1491-204C-41E1-9E64-532E18F26037}" srcId="{C7154996-767F-4119-8674-C8F420E1E7BB}" destId="{99E1C2F9-3F76-45B2-8131-D6B0E58B23AF}" srcOrd="2" destOrd="0" parTransId="{D559C4B6-5291-418F-9E8C-EBABCA45E1C5}" sibTransId="{46D7A3C8-CE9C-415C-B113-CBDC9E63D738}"/>
    <dgm:cxn modelId="{37ACB88C-675B-49F7-A2B3-C3CCE0E4D535}" type="presOf" srcId="{DC35788E-6AAF-4A5E-944C-00B96EAC571D}" destId="{6B7E638F-C0D2-48E4-AEA4-6550841A6C7E}" srcOrd="0" destOrd="0" presId="urn:microsoft.com/office/officeart/2008/layout/VerticalCurvedList"/>
    <dgm:cxn modelId="{2F0B90D3-E27B-4381-ADC8-96255D9574E5}" type="presOf" srcId="{C7154996-767F-4119-8674-C8F420E1E7BB}" destId="{F788D389-F720-4063-9A9D-5B8A69157722}" srcOrd="0" destOrd="0" presId="urn:microsoft.com/office/officeart/2008/layout/VerticalCurvedList"/>
    <dgm:cxn modelId="{073424A3-F96A-4D5A-86E1-3E198FBED6E3}" srcId="{C7154996-767F-4119-8674-C8F420E1E7BB}" destId="{7AECCEA3-BF43-4C2D-97F2-1439772215CA}" srcOrd="3" destOrd="0" parTransId="{67C97897-E82A-4CEA-9BBF-4A7C42FC8A12}" sibTransId="{3CE5EAEE-94EB-429D-9884-C55307BC1EA4}"/>
    <dgm:cxn modelId="{0D30752F-6AA7-481C-915B-9C6F9D67E21E}" srcId="{C7154996-767F-4119-8674-C8F420E1E7BB}" destId="{9013738A-8F55-48AF-9826-9A115A1EC4E7}" srcOrd="4" destOrd="0" parTransId="{CD2BFC1C-9471-4FE4-987B-AFA7EC032B83}" sibTransId="{25870CB3-B952-4262-9302-54A62DEB3E5D}"/>
    <dgm:cxn modelId="{24FF8F6A-AF71-4218-BE60-71AD8EF4D73D}" type="presOf" srcId="{7AECCEA3-BF43-4C2D-97F2-1439772215CA}" destId="{046E0FAC-843D-497B-8E02-E7D08A7044C7}" srcOrd="0" destOrd="0" presId="urn:microsoft.com/office/officeart/2008/layout/VerticalCurvedList"/>
    <dgm:cxn modelId="{1A96B662-8415-4082-BF2C-371DDC0A1CBA}" type="presOf" srcId="{9013738A-8F55-48AF-9826-9A115A1EC4E7}" destId="{EF267484-A9B4-490E-A683-79AF51D8CFF1}" srcOrd="0" destOrd="0" presId="urn:microsoft.com/office/officeart/2008/layout/VerticalCurvedList"/>
    <dgm:cxn modelId="{F1105D9C-7741-4553-A540-01BDE4CA1C6C}" type="presOf" srcId="{99E1C2F9-3F76-45B2-8131-D6B0E58B23AF}" destId="{7C3927A9-63C1-4CAA-84E6-7085F760D7B3}" srcOrd="0" destOrd="0" presId="urn:microsoft.com/office/officeart/2008/layout/VerticalCurvedList"/>
    <dgm:cxn modelId="{D9EF086A-8A2A-4A83-9735-8817DC23C2FA}" type="presParOf" srcId="{F788D389-F720-4063-9A9D-5B8A69157722}" destId="{53EFCEC8-BE2E-4CD0-86F3-D663CF415433}" srcOrd="0" destOrd="0" presId="urn:microsoft.com/office/officeart/2008/layout/VerticalCurvedList"/>
    <dgm:cxn modelId="{80510595-2100-48DC-ACCB-BD5E56FCD6FC}" type="presParOf" srcId="{53EFCEC8-BE2E-4CD0-86F3-D663CF415433}" destId="{3DC53249-B2FD-4D33-B25E-131C721BAE3E}" srcOrd="0" destOrd="0" presId="urn:microsoft.com/office/officeart/2008/layout/VerticalCurvedList"/>
    <dgm:cxn modelId="{EFE29C05-514F-4031-B859-1AEEC20E1BC6}" type="presParOf" srcId="{3DC53249-B2FD-4D33-B25E-131C721BAE3E}" destId="{6967F206-3786-4C11-9753-2890C81FF407}" srcOrd="0" destOrd="0" presId="urn:microsoft.com/office/officeart/2008/layout/VerticalCurvedList"/>
    <dgm:cxn modelId="{B9461614-4F67-498A-B718-BEA9116641F0}" type="presParOf" srcId="{3DC53249-B2FD-4D33-B25E-131C721BAE3E}" destId="{6B7E638F-C0D2-48E4-AEA4-6550841A6C7E}" srcOrd="1" destOrd="0" presId="urn:microsoft.com/office/officeart/2008/layout/VerticalCurvedList"/>
    <dgm:cxn modelId="{3A46BA36-E3D7-400F-B40D-1419DFA98C39}" type="presParOf" srcId="{3DC53249-B2FD-4D33-B25E-131C721BAE3E}" destId="{25B999A8-C9A6-4A52-B5ED-59822026CB17}" srcOrd="2" destOrd="0" presId="urn:microsoft.com/office/officeart/2008/layout/VerticalCurvedList"/>
    <dgm:cxn modelId="{FFFC1207-BC8B-4AA7-B822-529FB2639E17}" type="presParOf" srcId="{3DC53249-B2FD-4D33-B25E-131C721BAE3E}" destId="{35094D92-7C49-444B-BB04-A4030EFA8CE5}" srcOrd="3" destOrd="0" presId="urn:microsoft.com/office/officeart/2008/layout/VerticalCurvedList"/>
    <dgm:cxn modelId="{67D9FFAA-2828-475E-80FE-37774F0AD7A4}" type="presParOf" srcId="{53EFCEC8-BE2E-4CD0-86F3-D663CF415433}" destId="{5BFF12D9-38C1-4F26-ACB6-3BF2289E7762}" srcOrd="1" destOrd="0" presId="urn:microsoft.com/office/officeart/2008/layout/VerticalCurvedList"/>
    <dgm:cxn modelId="{9E620CBA-D248-42DA-9E8E-3DDE9B04D9DB}" type="presParOf" srcId="{53EFCEC8-BE2E-4CD0-86F3-D663CF415433}" destId="{8CED9196-204A-4194-9F37-5C177CBDF248}" srcOrd="2" destOrd="0" presId="urn:microsoft.com/office/officeart/2008/layout/VerticalCurvedList"/>
    <dgm:cxn modelId="{A95E4BDA-1A47-494D-B223-BCCE46763F4F}" type="presParOf" srcId="{8CED9196-204A-4194-9F37-5C177CBDF248}" destId="{1C6203D4-F508-4AB5-8789-7ED8C121109D}" srcOrd="0" destOrd="0" presId="urn:microsoft.com/office/officeart/2008/layout/VerticalCurvedList"/>
    <dgm:cxn modelId="{E737B7C2-0E5F-471A-AC01-556F4CA5D0E0}" type="presParOf" srcId="{53EFCEC8-BE2E-4CD0-86F3-D663CF415433}" destId="{1BA4628C-4FD7-4972-AEEB-00FC15401784}" srcOrd="3" destOrd="0" presId="urn:microsoft.com/office/officeart/2008/layout/VerticalCurvedList"/>
    <dgm:cxn modelId="{70E34E5F-67F2-4521-81AB-64A36AA3548F}" type="presParOf" srcId="{53EFCEC8-BE2E-4CD0-86F3-D663CF415433}" destId="{AD0699B3-6C42-4D53-93C9-41712695E7DF}" srcOrd="4" destOrd="0" presId="urn:microsoft.com/office/officeart/2008/layout/VerticalCurvedList"/>
    <dgm:cxn modelId="{45FA61B5-FD5C-4808-BC73-20954794F0A7}" type="presParOf" srcId="{AD0699B3-6C42-4D53-93C9-41712695E7DF}" destId="{28E4D764-815B-4F60-B027-507D97315C92}" srcOrd="0" destOrd="0" presId="urn:microsoft.com/office/officeart/2008/layout/VerticalCurvedList"/>
    <dgm:cxn modelId="{C7A98D6E-F862-4944-8C8B-2AFBFA1DC264}" type="presParOf" srcId="{53EFCEC8-BE2E-4CD0-86F3-D663CF415433}" destId="{7C3927A9-63C1-4CAA-84E6-7085F760D7B3}" srcOrd="5" destOrd="0" presId="urn:microsoft.com/office/officeart/2008/layout/VerticalCurvedList"/>
    <dgm:cxn modelId="{871B13A1-A15D-461F-851C-6D1CD123CF22}" type="presParOf" srcId="{53EFCEC8-BE2E-4CD0-86F3-D663CF415433}" destId="{DDA32C95-A0D4-43F4-8C78-78E7EE94EAB9}" srcOrd="6" destOrd="0" presId="urn:microsoft.com/office/officeart/2008/layout/VerticalCurvedList"/>
    <dgm:cxn modelId="{B48D6D8D-F807-4A22-BECD-407B40E1A117}" type="presParOf" srcId="{DDA32C95-A0D4-43F4-8C78-78E7EE94EAB9}" destId="{0DD1808C-43A0-41F5-9748-6FA546A60FB1}" srcOrd="0" destOrd="0" presId="urn:microsoft.com/office/officeart/2008/layout/VerticalCurvedList"/>
    <dgm:cxn modelId="{68072AC3-F386-484F-8B75-DEB48170B33B}" type="presParOf" srcId="{53EFCEC8-BE2E-4CD0-86F3-D663CF415433}" destId="{046E0FAC-843D-497B-8E02-E7D08A7044C7}" srcOrd="7" destOrd="0" presId="urn:microsoft.com/office/officeart/2008/layout/VerticalCurvedList"/>
    <dgm:cxn modelId="{3D8438F9-1D84-433E-A7C4-0F208D93D5B6}" type="presParOf" srcId="{53EFCEC8-BE2E-4CD0-86F3-D663CF415433}" destId="{76885C28-1EBD-4BDC-A2DE-45126C9E977B}" srcOrd="8" destOrd="0" presId="urn:microsoft.com/office/officeart/2008/layout/VerticalCurvedList"/>
    <dgm:cxn modelId="{24E7CD51-624D-4ECA-8027-4831D2525AE0}" type="presParOf" srcId="{76885C28-1EBD-4BDC-A2DE-45126C9E977B}" destId="{D1CE19EF-25D3-4455-B39A-E42683645482}" srcOrd="0" destOrd="0" presId="urn:microsoft.com/office/officeart/2008/layout/VerticalCurvedList"/>
    <dgm:cxn modelId="{E22BF7B2-D850-4F02-9504-9ECD96E69B2C}" type="presParOf" srcId="{53EFCEC8-BE2E-4CD0-86F3-D663CF415433}" destId="{EF267484-A9B4-490E-A683-79AF51D8CFF1}" srcOrd="9" destOrd="0" presId="urn:microsoft.com/office/officeart/2008/layout/VerticalCurvedList"/>
    <dgm:cxn modelId="{9F500789-48C9-4ACA-B4BA-2F2DE2676B4C}" type="presParOf" srcId="{53EFCEC8-BE2E-4CD0-86F3-D663CF415433}" destId="{18F0C560-968D-469E-9AD9-C8E0864D3C1B}" srcOrd="10" destOrd="0" presId="urn:microsoft.com/office/officeart/2008/layout/VerticalCurvedList"/>
    <dgm:cxn modelId="{0E821468-DF08-4C18-BF48-299FC928C227}" type="presParOf" srcId="{18F0C560-968D-469E-9AD9-C8E0864D3C1B}" destId="{410FE6CC-A7C9-410F-97F1-545E74E11FCA}"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C1DE720-00CC-42BB-9CA4-ACF938F9C54B}"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ru-RU"/>
        </a:p>
      </dgm:t>
    </dgm:pt>
    <dgm:pt modelId="{68139D40-F967-4794-8116-BC8E7E32B22A}">
      <dgm:prSet phldrT="[Текст]" custT="1"/>
      <dgm:spPr/>
      <dgm:t>
        <a:bodyPr/>
        <a:lstStyle/>
        <a:p>
          <a:r>
            <a:rPr lang="ru-RU" sz="1600" b="1" dirty="0" smtClean="0">
              <a:latin typeface="Arial" pitchFamily="34" charset="0"/>
              <a:cs typeface="Arial" pitchFamily="34" charset="0"/>
            </a:rPr>
            <a:t>Организация данных в сетевой модели соответствует структуризации данных по версии </a:t>
          </a:r>
          <a:r>
            <a:rPr lang="ru-RU" sz="1600" b="1" dirty="0" err="1" smtClean="0">
              <a:latin typeface="Arial" pitchFamily="34" charset="0"/>
              <a:cs typeface="Arial" pitchFamily="34" charset="0"/>
            </a:rPr>
            <a:t>CODASYL</a:t>
          </a:r>
          <a:r>
            <a:rPr lang="ru-RU" sz="1600" b="1" dirty="0" smtClean="0">
              <a:latin typeface="Arial" pitchFamily="34" charset="0"/>
              <a:cs typeface="Arial" pitchFamily="34" charset="0"/>
            </a:rPr>
            <a:t>.</a:t>
          </a:r>
          <a:endParaRPr lang="ru-RU" sz="1600" b="1" dirty="0">
            <a:latin typeface="Arial" pitchFamily="34" charset="0"/>
            <a:cs typeface="Arial" pitchFamily="34" charset="0"/>
          </a:endParaRPr>
        </a:p>
      </dgm:t>
    </dgm:pt>
    <dgm:pt modelId="{0E427528-0398-4C0F-A5CA-655C42C81965}" type="parTrans" cxnId="{AFF3D900-2239-42EC-AA80-D1DA010F0CD1}">
      <dgm:prSet/>
      <dgm:spPr/>
      <dgm:t>
        <a:bodyPr/>
        <a:lstStyle/>
        <a:p>
          <a:endParaRPr lang="ru-RU" sz="1600" b="1">
            <a:solidFill>
              <a:schemeClr val="tx1"/>
            </a:solidFill>
            <a:latin typeface="Arial" pitchFamily="34" charset="0"/>
            <a:cs typeface="Arial" pitchFamily="34" charset="0"/>
          </a:endParaRPr>
        </a:p>
      </dgm:t>
    </dgm:pt>
    <dgm:pt modelId="{7826C98C-1BE3-4C06-A8A8-295DDA318EC9}" type="sibTrans" cxnId="{AFF3D900-2239-42EC-AA80-D1DA010F0CD1}">
      <dgm:prSet/>
      <dgm:spPr/>
      <dgm:t>
        <a:bodyPr/>
        <a:lstStyle/>
        <a:p>
          <a:endParaRPr lang="ru-RU" sz="1600" b="1">
            <a:solidFill>
              <a:schemeClr val="tx1"/>
            </a:solidFill>
            <a:latin typeface="Arial" pitchFamily="34" charset="0"/>
            <a:cs typeface="Arial" pitchFamily="34" charset="0"/>
          </a:endParaRPr>
        </a:p>
      </dgm:t>
    </dgm:pt>
    <dgm:pt modelId="{CC3B2D9C-AF82-456A-8EC8-1FF904F6F981}">
      <dgm:prSet custT="1"/>
      <dgm:spPr/>
      <dgm:t>
        <a:bodyPr/>
        <a:lstStyle/>
        <a:p>
          <a:r>
            <a:rPr lang="ru-RU" sz="1600" b="1" dirty="0" smtClean="0">
              <a:latin typeface="Arial" pitchFamily="34" charset="0"/>
              <a:cs typeface="Arial" pitchFamily="34" charset="0"/>
            </a:rPr>
            <a:t>Связи между записями в </a:t>
          </a:r>
          <a:r>
            <a:rPr lang="ru-RU" sz="1600" b="1" dirty="0" err="1" smtClean="0">
              <a:latin typeface="Arial" pitchFamily="34" charset="0"/>
              <a:cs typeface="Arial" pitchFamily="34" charset="0"/>
            </a:rPr>
            <a:t>СМД</a:t>
          </a:r>
          <a:r>
            <a:rPr lang="ru-RU" sz="1600" b="1" dirty="0" smtClean="0">
              <a:latin typeface="Arial" pitchFamily="34" charset="0"/>
              <a:cs typeface="Arial" pitchFamily="34" charset="0"/>
            </a:rPr>
            <a:t> выполняются в виде указателей, т.е. каждая запись хранит ссылку на другую однотипную запись (или признак конца списка) и ссылки на списки подчинённых записей, связанных с ней групповыми отношениями.</a:t>
          </a:r>
          <a:endParaRPr lang="ru-RU" sz="1600" b="1" dirty="0">
            <a:latin typeface="Arial" pitchFamily="34" charset="0"/>
            <a:cs typeface="Arial" pitchFamily="34" charset="0"/>
          </a:endParaRPr>
        </a:p>
      </dgm:t>
    </dgm:pt>
    <dgm:pt modelId="{B17B39ED-C7F8-4CBF-AEDE-E1E1B479E659}" type="parTrans" cxnId="{8BC42762-6E07-4605-984C-CFC5965E76AF}">
      <dgm:prSet/>
      <dgm:spPr/>
      <dgm:t>
        <a:bodyPr/>
        <a:lstStyle/>
        <a:p>
          <a:endParaRPr lang="ru-RU" sz="1600" b="1">
            <a:solidFill>
              <a:schemeClr val="tx1"/>
            </a:solidFill>
            <a:latin typeface="Arial" pitchFamily="34" charset="0"/>
            <a:cs typeface="Arial" pitchFamily="34" charset="0"/>
          </a:endParaRPr>
        </a:p>
      </dgm:t>
    </dgm:pt>
    <dgm:pt modelId="{2A26D769-2E24-4346-935D-CD1AB374412A}" type="sibTrans" cxnId="{8BC42762-6E07-4605-984C-CFC5965E76AF}">
      <dgm:prSet/>
      <dgm:spPr/>
      <dgm:t>
        <a:bodyPr/>
        <a:lstStyle/>
        <a:p>
          <a:endParaRPr lang="ru-RU" sz="1600" b="1">
            <a:solidFill>
              <a:schemeClr val="tx1"/>
            </a:solidFill>
            <a:latin typeface="Arial" pitchFamily="34" charset="0"/>
            <a:cs typeface="Arial" pitchFamily="34" charset="0"/>
          </a:endParaRPr>
        </a:p>
      </dgm:t>
    </dgm:pt>
    <dgm:pt modelId="{6DB6B79C-1C46-41CC-B5DA-9341C1C84B9E}">
      <dgm:prSet custT="1"/>
      <dgm:spPr/>
      <dgm:t>
        <a:bodyPr/>
        <a:lstStyle/>
        <a:p>
          <a:r>
            <a:rPr lang="ru-RU" sz="1600" b="1" smtClean="0">
              <a:latin typeface="Arial" pitchFamily="34" charset="0"/>
              <a:cs typeface="Arial" pitchFamily="34" charset="0"/>
            </a:rPr>
            <a:t>Тип записи, из которого исходит стрелка, называется владельцем набора, а тип записи, к которому направлена стрелка - членом набора. Стрелка, направленная от владельца набора к его члену, обозначает тип набора.</a:t>
          </a:r>
          <a:endParaRPr lang="ru-RU" sz="1600" b="1" dirty="0">
            <a:latin typeface="Arial" pitchFamily="34" charset="0"/>
            <a:cs typeface="Arial" pitchFamily="34" charset="0"/>
          </a:endParaRPr>
        </a:p>
      </dgm:t>
    </dgm:pt>
    <dgm:pt modelId="{72CC0805-862D-4F3C-86B7-CB8AF7DB7038}" type="parTrans" cxnId="{23323118-4320-4644-AC85-9299774942F0}">
      <dgm:prSet/>
      <dgm:spPr/>
      <dgm:t>
        <a:bodyPr/>
        <a:lstStyle/>
        <a:p>
          <a:endParaRPr lang="ru-RU" sz="1600" b="1">
            <a:solidFill>
              <a:schemeClr val="tx1"/>
            </a:solidFill>
            <a:latin typeface="Arial" pitchFamily="34" charset="0"/>
            <a:cs typeface="Arial" pitchFamily="34" charset="0"/>
          </a:endParaRPr>
        </a:p>
      </dgm:t>
    </dgm:pt>
    <dgm:pt modelId="{223CCD08-4987-4C1B-9005-F3D3F0D6E920}" type="sibTrans" cxnId="{23323118-4320-4644-AC85-9299774942F0}">
      <dgm:prSet/>
      <dgm:spPr/>
      <dgm:t>
        <a:bodyPr/>
        <a:lstStyle/>
        <a:p>
          <a:endParaRPr lang="ru-RU" sz="1600" b="1">
            <a:solidFill>
              <a:schemeClr val="tx1"/>
            </a:solidFill>
            <a:latin typeface="Arial" pitchFamily="34" charset="0"/>
            <a:cs typeface="Arial" pitchFamily="34" charset="0"/>
          </a:endParaRPr>
        </a:p>
      </dgm:t>
    </dgm:pt>
    <dgm:pt modelId="{5442FFD9-68EB-4EEA-A24A-77D4BC15FFBD}">
      <dgm:prSet custT="1"/>
      <dgm:spPr/>
      <dgm:t>
        <a:bodyPr/>
        <a:lstStyle/>
        <a:p>
          <a:r>
            <a:rPr lang="ru-RU" sz="1600" b="1" smtClean="0">
              <a:latin typeface="Arial" pitchFamily="34" charset="0"/>
              <a:cs typeface="Arial" pitchFamily="34" charset="0"/>
            </a:rPr>
            <a:t>Тип набора представляет логическую взаимосвязь «один-ко-многим» между владельцем и членом набора.</a:t>
          </a:r>
          <a:endParaRPr lang="ru-RU" sz="1600" b="1" dirty="0">
            <a:latin typeface="Arial" pitchFamily="34" charset="0"/>
            <a:cs typeface="Arial" pitchFamily="34" charset="0"/>
          </a:endParaRPr>
        </a:p>
      </dgm:t>
    </dgm:pt>
    <dgm:pt modelId="{734F5DBE-2B9B-42A9-822B-80AA62880DB8}" type="parTrans" cxnId="{87B61EE0-9D4B-46F3-A8F1-8070180FC35E}">
      <dgm:prSet/>
      <dgm:spPr/>
      <dgm:t>
        <a:bodyPr/>
        <a:lstStyle/>
        <a:p>
          <a:endParaRPr lang="ru-RU" sz="1600" b="1">
            <a:solidFill>
              <a:schemeClr val="tx1"/>
            </a:solidFill>
            <a:latin typeface="Arial" pitchFamily="34" charset="0"/>
            <a:cs typeface="Arial" pitchFamily="34" charset="0"/>
          </a:endParaRPr>
        </a:p>
      </dgm:t>
    </dgm:pt>
    <dgm:pt modelId="{02344507-ABEF-4178-B9CC-E3A32C5E8324}" type="sibTrans" cxnId="{87B61EE0-9D4B-46F3-A8F1-8070180FC35E}">
      <dgm:prSet/>
      <dgm:spPr/>
      <dgm:t>
        <a:bodyPr/>
        <a:lstStyle/>
        <a:p>
          <a:endParaRPr lang="ru-RU" sz="1600" b="1">
            <a:solidFill>
              <a:schemeClr val="tx1"/>
            </a:solidFill>
            <a:latin typeface="Arial" pitchFamily="34" charset="0"/>
            <a:cs typeface="Arial" pitchFamily="34" charset="0"/>
          </a:endParaRPr>
        </a:p>
      </dgm:t>
    </dgm:pt>
    <dgm:pt modelId="{81FD7860-1D97-4DC6-BD8B-D0CDF2C61265}" type="pres">
      <dgm:prSet presAssocID="{1C1DE720-00CC-42BB-9CA4-ACF938F9C54B}" presName="Name0" presStyleCnt="0">
        <dgm:presLayoutVars>
          <dgm:chMax val="7"/>
          <dgm:chPref val="7"/>
          <dgm:dir/>
        </dgm:presLayoutVars>
      </dgm:prSet>
      <dgm:spPr/>
      <dgm:t>
        <a:bodyPr/>
        <a:lstStyle/>
        <a:p>
          <a:endParaRPr lang="ru-RU"/>
        </a:p>
      </dgm:t>
    </dgm:pt>
    <dgm:pt modelId="{433E3A55-BE23-442E-8E46-35085EF3726D}" type="pres">
      <dgm:prSet presAssocID="{1C1DE720-00CC-42BB-9CA4-ACF938F9C54B}" presName="Name1" presStyleCnt="0"/>
      <dgm:spPr/>
    </dgm:pt>
    <dgm:pt modelId="{0DD3C220-2A97-4760-B4B2-A08C6C4EFDF9}" type="pres">
      <dgm:prSet presAssocID="{1C1DE720-00CC-42BB-9CA4-ACF938F9C54B}" presName="cycle" presStyleCnt="0"/>
      <dgm:spPr/>
    </dgm:pt>
    <dgm:pt modelId="{3EC2819A-5C0B-498E-9667-2CE8F76C9EA7}" type="pres">
      <dgm:prSet presAssocID="{1C1DE720-00CC-42BB-9CA4-ACF938F9C54B}" presName="srcNode" presStyleLbl="node1" presStyleIdx="0" presStyleCnt="4"/>
      <dgm:spPr/>
    </dgm:pt>
    <dgm:pt modelId="{54CDCA7A-06B5-46DD-9B10-13A84E941F7A}" type="pres">
      <dgm:prSet presAssocID="{1C1DE720-00CC-42BB-9CA4-ACF938F9C54B}" presName="conn" presStyleLbl="parChTrans1D2" presStyleIdx="0" presStyleCnt="1"/>
      <dgm:spPr/>
      <dgm:t>
        <a:bodyPr/>
        <a:lstStyle/>
        <a:p>
          <a:endParaRPr lang="ru-RU"/>
        </a:p>
      </dgm:t>
    </dgm:pt>
    <dgm:pt modelId="{35C05F7E-7D6D-4E7E-B783-C15845DA4ED2}" type="pres">
      <dgm:prSet presAssocID="{1C1DE720-00CC-42BB-9CA4-ACF938F9C54B}" presName="extraNode" presStyleLbl="node1" presStyleIdx="0" presStyleCnt="4"/>
      <dgm:spPr/>
    </dgm:pt>
    <dgm:pt modelId="{6650031C-8F5F-4370-A485-7FBA03AA9BB3}" type="pres">
      <dgm:prSet presAssocID="{1C1DE720-00CC-42BB-9CA4-ACF938F9C54B}" presName="dstNode" presStyleLbl="node1" presStyleIdx="0" presStyleCnt="4"/>
      <dgm:spPr/>
    </dgm:pt>
    <dgm:pt modelId="{DCE7CE08-DD05-4C82-B79F-74DC4C30AE52}" type="pres">
      <dgm:prSet presAssocID="{68139D40-F967-4794-8116-BC8E7E32B22A}" presName="text_1" presStyleLbl="node1" presStyleIdx="0" presStyleCnt="4" custLinFactNeighborY="-10656">
        <dgm:presLayoutVars>
          <dgm:bulletEnabled val="1"/>
        </dgm:presLayoutVars>
      </dgm:prSet>
      <dgm:spPr/>
      <dgm:t>
        <a:bodyPr/>
        <a:lstStyle/>
        <a:p>
          <a:endParaRPr lang="ru-RU"/>
        </a:p>
      </dgm:t>
    </dgm:pt>
    <dgm:pt modelId="{DB541D36-552C-425D-99B5-D64F2EF0D4B0}" type="pres">
      <dgm:prSet presAssocID="{68139D40-F967-4794-8116-BC8E7E32B22A}" presName="accent_1" presStyleCnt="0"/>
      <dgm:spPr/>
    </dgm:pt>
    <dgm:pt modelId="{C995E85A-0D9F-44BB-9B59-25EDD648FA29}" type="pres">
      <dgm:prSet presAssocID="{68139D40-F967-4794-8116-BC8E7E32B22A}" presName="accentRepeatNode" presStyleLbl="solidFgAcc1" presStyleIdx="0" presStyleCnt="4"/>
      <dgm:spPr/>
    </dgm:pt>
    <dgm:pt modelId="{559F22E9-E8AF-416D-99F1-EFC8665E323D}" type="pres">
      <dgm:prSet presAssocID="{CC3B2D9C-AF82-456A-8EC8-1FF904F6F981}" presName="text_2" presStyleLbl="node1" presStyleIdx="1" presStyleCnt="4" custScaleY="177725">
        <dgm:presLayoutVars>
          <dgm:bulletEnabled val="1"/>
        </dgm:presLayoutVars>
      </dgm:prSet>
      <dgm:spPr/>
      <dgm:t>
        <a:bodyPr/>
        <a:lstStyle/>
        <a:p>
          <a:endParaRPr lang="ru-RU"/>
        </a:p>
      </dgm:t>
    </dgm:pt>
    <dgm:pt modelId="{7DB24418-CE17-425D-91C5-EC2AFE77F93E}" type="pres">
      <dgm:prSet presAssocID="{CC3B2D9C-AF82-456A-8EC8-1FF904F6F981}" presName="accent_2" presStyleCnt="0"/>
      <dgm:spPr/>
    </dgm:pt>
    <dgm:pt modelId="{2B6900F7-E484-46E5-9FA2-286876526B49}" type="pres">
      <dgm:prSet presAssocID="{CC3B2D9C-AF82-456A-8EC8-1FF904F6F981}" presName="accentRepeatNode" presStyleLbl="solidFgAcc1" presStyleIdx="1" presStyleCnt="4"/>
      <dgm:spPr/>
    </dgm:pt>
    <dgm:pt modelId="{A57A135E-8050-4612-90AC-2FEAB68C776E}" type="pres">
      <dgm:prSet presAssocID="{6DB6B79C-1C46-41CC-B5DA-9341C1C84B9E}" presName="text_3" presStyleLbl="node1" presStyleIdx="2" presStyleCnt="4" custScaleY="148348" custLinFactNeighborY="23976">
        <dgm:presLayoutVars>
          <dgm:bulletEnabled val="1"/>
        </dgm:presLayoutVars>
      </dgm:prSet>
      <dgm:spPr/>
      <dgm:t>
        <a:bodyPr/>
        <a:lstStyle/>
        <a:p>
          <a:endParaRPr lang="ru-RU"/>
        </a:p>
      </dgm:t>
    </dgm:pt>
    <dgm:pt modelId="{52BD5EED-201C-40C1-B639-A3F3E5C37337}" type="pres">
      <dgm:prSet presAssocID="{6DB6B79C-1C46-41CC-B5DA-9341C1C84B9E}" presName="accent_3" presStyleCnt="0"/>
      <dgm:spPr/>
    </dgm:pt>
    <dgm:pt modelId="{6226F640-F847-4189-99E8-6027AF50377F}" type="pres">
      <dgm:prSet presAssocID="{6DB6B79C-1C46-41CC-B5DA-9341C1C84B9E}" presName="accentRepeatNode" presStyleLbl="solidFgAcc1" presStyleIdx="2" presStyleCnt="4"/>
      <dgm:spPr/>
    </dgm:pt>
    <dgm:pt modelId="{FBBC5665-FE9F-450D-8FA5-26EB59A13067}" type="pres">
      <dgm:prSet presAssocID="{5442FFD9-68EB-4EEA-A24A-77D4BC15FFBD}" presName="text_4" presStyleLbl="node1" presStyleIdx="3" presStyleCnt="4" custLinFactNeighborY="10656">
        <dgm:presLayoutVars>
          <dgm:bulletEnabled val="1"/>
        </dgm:presLayoutVars>
      </dgm:prSet>
      <dgm:spPr/>
      <dgm:t>
        <a:bodyPr/>
        <a:lstStyle/>
        <a:p>
          <a:endParaRPr lang="ru-RU"/>
        </a:p>
      </dgm:t>
    </dgm:pt>
    <dgm:pt modelId="{B5C7AA1B-A4BB-4A45-9D5B-F1D4171736F5}" type="pres">
      <dgm:prSet presAssocID="{5442FFD9-68EB-4EEA-A24A-77D4BC15FFBD}" presName="accent_4" presStyleCnt="0"/>
      <dgm:spPr/>
    </dgm:pt>
    <dgm:pt modelId="{A64DB20B-16BB-4C4E-8BB5-694879F2231B}" type="pres">
      <dgm:prSet presAssocID="{5442FFD9-68EB-4EEA-A24A-77D4BC15FFBD}" presName="accentRepeatNode" presStyleLbl="solidFgAcc1" presStyleIdx="3" presStyleCnt="4"/>
      <dgm:spPr/>
    </dgm:pt>
  </dgm:ptLst>
  <dgm:cxnLst>
    <dgm:cxn modelId="{3E118E6F-D61D-415B-8D34-5285F488CB90}" type="presOf" srcId="{6DB6B79C-1C46-41CC-B5DA-9341C1C84B9E}" destId="{A57A135E-8050-4612-90AC-2FEAB68C776E}" srcOrd="0" destOrd="0" presId="urn:microsoft.com/office/officeart/2008/layout/VerticalCurvedList"/>
    <dgm:cxn modelId="{23323118-4320-4644-AC85-9299774942F0}" srcId="{1C1DE720-00CC-42BB-9CA4-ACF938F9C54B}" destId="{6DB6B79C-1C46-41CC-B5DA-9341C1C84B9E}" srcOrd="2" destOrd="0" parTransId="{72CC0805-862D-4F3C-86B7-CB8AF7DB7038}" sibTransId="{223CCD08-4987-4C1B-9005-F3D3F0D6E920}"/>
    <dgm:cxn modelId="{30345FD5-7EE7-4AB8-AA26-304AFB13B024}" type="presOf" srcId="{1C1DE720-00CC-42BB-9CA4-ACF938F9C54B}" destId="{81FD7860-1D97-4DC6-BD8B-D0CDF2C61265}" srcOrd="0" destOrd="0" presId="urn:microsoft.com/office/officeart/2008/layout/VerticalCurvedList"/>
    <dgm:cxn modelId="{27676DE5-708E-4A0C-8912-700802E2E6E6}" type="presOf" srcId="{CC3B2D9C-AF82-456A-8EC8-1FF904F6F981}" destId="{559F22E9-E8AF-416D-99F1-EFC8665E323D}" srcOrd="0" destOrd="0" presId="urn:microsoft.com/office/officeart/2008/layout/VerticalCurvedList"/>
    <dgm:cxn modelId="{87B61EE0-9D4B-46F3-A8F1-8070180FC35E}" srcId="{1C1DE720-00CC-42BB-9CA4-ACF938F9C54B}" destId="{5442FFD9-68EB-4EEA-A24A-77D4BC15FFBD}" srcOrd="3" destOrd="0" parTransId="{734F5DBE-2B9B-42A9-822B-80AA62880DB8}" sibTransId="{02344507-ABEF-4178-B9CC-E3A32C5E8324}"/>
    <dgm:cxn modelId="{B77BC594-4407-4C78-82F1-2215A3B6226C}" type="presOf" srcId="{68139D40-F967-4794-8116-BC8E7E32B22A}" destId="{DCE7CE08-DD05-4C82-B79F-74DC4C30AE52}" srcOrd="0" destOrd="0" presId="urn:microsoft.com/office/officeart/2008/layout/VerticalCurvedList"/>
    <dgm:cxn modelId="{3429BB36-466A-48B1-99CD-3E2DF568E681}" type="presOf" srcId="{7826C98C-1BE3-4C06-A8A8-295DDA318EC9}" destId="{54CDCA7A-06B5-46DD-9B10-13A84E941F7A}" srcOrd="0" destOrd="0" presId="urn:microsoft.com/office/officeart/2008/layout/VerticalCurvedList"/>
    <dgm:cxn modelId="{8BC42762-6E07-4605-984C-CFC5965E76AF}" srcId="{1C1DE720-00CC-42BB-9CA4-ACF938F9C54B}" destId="{CC3B2D9C-AF82-456A-8EC8-1FF904F6F981}" srcOrd="1" destOrd="0" parTransId="{B17B39ED-C7F8-4CBF-AEDE-E1E1B479E659}" sibTransId="{2A26D769-2E24-4346-935D-CD1AB374412A}"/>
    <dgm:cxn modelId="{457E078F-1330-4773-AF37-DA086DEA066A}" type="presOf" srcId="{5442FFD9-68EB-4EEA-A24A-77D4BC15FFBD}" destId="{FBBC5665-FE9F-450D-8FA5-26EB59A13067}" srcOrd="0" destOrd="0" presId="urn:microsoft.com/office/officeart/2008/layout/VerticalCurvedList"/>
    <dgm:cxn modelId="{AFF3D900-2239-42EC-AA80-D1DA010F0CD1}" srcId="{1C1DE720-00CC-42BB-9CA4-ACF938F9C54B}" destId="{68139D40-F967-4794-8116-BC8E7E32B22A}" srcOrd="0" destOrd="0" parTransId="{0E427528-0398-4C0F-A5CA-655C42C81965}" sibTransId="{7826C98C-1BE3-4C06-A8A8-295DDA318EC9}"/>
    <dgm:cxn modelId="{92A24D13-CB41-439E-B045-CBED9121F447}" type="presParOf" srcId="{81FD7860-1D97-4DC6-BD8B-D0CDF2C61265}" destId="{433E3A55-BE23-442E-8E46-35085EF3726D}" srcOrd="0" destOrd="0" presId="urn:microsoft.com/office/officeart/2008/layout/VerticalCurvedList"/>
    <dgm:cxn modelId="{B2F7451A-BB40-43E3-91FC-6DECA61AD88E}" type="presParOf" srcId="{433E3A55-BE23-442E-8E46-35085EF3726D}" destId="{0DD3C220-2A97-4760-B4B2-A08C6C4EFDF9}" srcOrd="0" destOrd="0" presId="urn:microsoft.com/office/officeart/2008/layout/VerticalCurvedList"/>
    <dgm:cxn modelId="{7CA277B6-3425-4A77-AA9E-34A61AA7DC2E}" type="presParOf" srcId="{0DD3C220-2A97-4760-B4B2-A08C6C4EFDF9}" destId="{3EC2819A-5C0B-498E-9667-2CE8F76C9EA7}" srcOrd="0" destOrd="0" presId="urn:microsoft.com/office/officeart/2008/layout/VerticalCurvedList"/>
    <dgm:cxn modelId="{498BB30E-C96B-4648-9C6F-5D4AE8A6BD0B}" type="presParOf" srcId="{0DD3C220-2A97-4760-B4B2-A08C6C4EFDF9}" destId="{54CDCA7A-06B5-46DD-9B10-13A84E941F7A}" srcOrd="1" destOrd="0" presId="urn:microsoft.com/office/officeart/2008/layout/VerticalCurvedList"/>
    <dgm:cxn modelId="{E8A2827D-CB5C-411E-BCB8-83574A3D5CC1}" type="presParOf" srcId="{0DD3C220-2A97-4760-B4B2-A08C6C4EFDF9}" destId="{35C05F7E-7D6D-4E7E-B783-C15845DA4ED2}" srcOrd="2" destOrd="0" presId="urn:microsoft.com/office/officeart/2008/layout/VerticalCurvedList"/>
    <dgm:cxn modelId="{5D3A03CC-6FFB-4D60-B855-C3EC8E301AB0}" type="presParOf" srcId="{0DD3C220-2A97-4760-B4B2-A08C6C4EFDF9}" destId="{6650031C-8F5F-4370-A485-7FBA03AA9BB3}" srcOrd="3" destOrd="0" presId="urn:microsoft.com/office/officeart/2008/layout/VerticalCurvedList"/>
    <dgm:cxn modelId="{F973FD17-BFB3-4066-9630-795942E4B21D}" type="presParOf" srcId="{433E3A55-BE23-442E-8E46-35085EF3726D}" destId="{DCE7CE08-DD05-4C82-B79F-74DC4C30AE52}" srcOrd="1" destOrd="0" presId="urn:microsoft.com/office/officeart/2008/layout/VerticalCurvedList"/>
    <dgm:cxn modelId="{EAFFF850-F3DE-4998-B320-437E4F496905}" type="presParOf" srcId="{433E3A55-BE23-442E-8E46-35085EF3726D}" destId="{DB541D36-552C-425D-99B5-D64F2EF0D4B0}" srcOrd="2" destOrd="0" presId="urn:microsoft.com/office/officeart/2008/layout/VerticalCurvedList"/>
    <dgm:cxn modelId="{14D4C6A4-7A5C-401E-9930-9C2CECE06729}" type="presParOf" srcId="{DB541D36-552C-425D-99B5-D64F2EF0D4B0}" destId="{C995E85A-0D9F-44BB-9B59-25EDD648FA29}" srcOrd="0" destOrd="0" presId="urn:microsoft.com/office/officeart/2008/layout/VerticalCurvedList"/>
    <dgm:cxn modelId="{7BA055CD-6E1A-463F-9DB2-F48F4BFFBCFD}" type="presParOf" srcId="{433E3A55-BE23-442E-8E46-35085EF3726D}" destId="{559F22E9-E8AF-416D-99F1-EFC8665E323D}" srcOrd="3" destOrd="0" presId="urn:microsoft.com/office/officeart/2008/layout/VerticalCurvedList"/>
    <dgm:cxn modelId="{572B5A41-0C63-4302-A0EB-E00BDFE220BE}" type="presParOf" srcId="{433E3A55-BE23-442E-8E46-35085EF3726D}" destId="{7DB24418-CE17-425D-91C5-EC2AFE77F93E}" srcOrd="4" destOrd="0" presId="urn:microsoft.com/office/officeart/2008/layout/VerticalCurvedList"/>
    <dgm:cxn modelId="{D699C16D-44A2-45D0-A2B4-AEE85DE445BA}" type="presParOf" srcId="{7DB24418-CE17-425D-91C5-EC2AFE77F93E}" destId="{2B6900F7-E484-46E5-9FA2-286876526B49}" srcOrd="0" destOrd="0" presId="urn:microsoft.com/office/officeart/2008/layout/VerticalCurvedList"/>
    <dgm:cxn modelId="{8E8FF1C4-CEC9-4D71-9FFF-CF2EEE6B7A02}" type="presParOf" srcId="{433E3A55-BE23-442E-8E46-35085EF3726D}" destId="{A57A135E-8050-4612-90AC-2FEAB68C776E}" srcOrd="5" destOrd="0" presId="urn:microsoft.com/office/officeart/2008/layout/VerticalCurvedList"/>
    <dgm:cxn modelId="{569D43B2-3427-467E-B882-A469A7122A7B}" type="presParOf" srcId="{433E3A55-BE23-442E-8E46-35085EF3726D}" destId="{52BD5EED-201C-40C1-B639-A3F3E5C37337}" srcOrd="6" destOrd="0" presId="urn:microsoft.com/office/officeart/2008/layout/VerticalCurvedList"/>
    <dgm:cxn modelId="{187F8FC3-FF5A-435A-AF6F-CBB8D90AB9EC}" type="presParOf" srcId="{52BD5EED-201C-40C1-B639-A3F3E5C37337}" destId="{6226F640-F847-4189-99E8-6027AF50377F}" srcOrd="0" destOrd="0" presId="urn:microsoft.com/office/officeart/2008/layout/VerticalCurvedList"/>
    <dgm:cxn modelId="{8EDFFE3C-66F3-4B01-9BB7-780085B33C5D}" type="presParOf" srcId="{433E3A55-BE23-442E-8E46-35085EF3726D}" destId="{FBBC5665-FE9F-450D-8FA5-26EB59A13067}" srcOrd="7" destOrd="0" presId="urn:microsoft.com/office/officeart/2008/layout/VerticalCurvedList"/>
    <dgm:cxn modelId="{29106F45-1D43-4D21-8415-1F105C8209E5}" type="presParOf" srcId="{433E3A55-BE23-442E-8E46-35085EF3726D}" destId="{B5C7AA1B-A4BB-4A45-9D5B-F1D4171736F5}" srcOrd="8" destOrd="0" presId="urn:microsoft.com/office/officeart/2008/layout/VerticalCurvedList"/>
    <dgm:cxn modelId="{8E3F14A0-B052-4A7D-84F6-3A3FE79CFDE5}" type="presParOf" srcId="{B5C7AA1B-A4BB-4A45-9D5B-F1D4171736F5}" destId="{A64DB20B-16BB-4C4E-8BB5-694879F2231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C117F67-1430-4A61-84AA-3EAF933D249C}"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ru-RU"/>
        </a:p>
      </dgm:t>
    </dgm:pt>
    <dgm:pt modelId="{44BC2C01-6292-44FE-8EA4-6C05AAEBAC22}">
      <dgm:prSet phldrT="[Текст]" custT="1"/>
      <dgm:spPr/>
      <dgm:t>
        <a:bodyPr/>
        <a:lstStyle/>
        <a:p>
          <a:r>
            <a:rPr lang="ru-RU" sz="1900" dirty="0" smtClean="0">
              <a:latin typeface="Arial" pitchFamily="34" charset="0"/>
              <a:cs typeface="Arial" pitchFamily="34" charset="0"/>
            </a:rPr>
            <a:t>Набор – это поименованная совокупность связанных записей.</a:t>
          </a:r>
          <a:endParaRPr lang="ru-RU" sz="1900" dirty="0">
            <a:latin typeface="Arial" pitchFamily="34" charset="0"/>
            <a:cs typeface="Arial" pitchFamily="34" charset="0"/>
          </a:endParaRPr>
        </a:p>
      </dgm:t>
    </dgm:pt>
    <dgm:pt modelId="{B52E81F4-1416-42C7-BE39-3145A37F6C17}" type="parTrans" cxnId="{CB3903CF-535E-4641-B9DE-244242AD99F5}">
      <dgm:prSet/>
      <dgm:spPr/>
      <dgm:t>
        <a:bodyPr/>
        <a:lstStyle/>
        <a:p>
          <a:endParaRPr lang="ru-RU" sz="1900">
            <a:latin typeface="Arial" pitchFamily="34" charset="0"/>
            <a:cs typeface="Arial" pitchFamily="34" charset="0"/>
          </a:endParaRPr>
        </a:p>
      </dgm:t>
    </dgm:pt>
    <dgm:pt modelId="{A0554DC8-7102-4E9C-AA26-E9077C011002}" type="sibTrans" cxnId="{CB3903CF-535E-4641-B9DE-244242AD99F5}">
      <dgm:prSet/>
      <dgm:spPr/>
      <dgm:t>
        <a:bodyPr/>
        <a:lstStyle/>
        <a:p>
          <a:endParaRPr lang="ru-RU" sz="1900">
            <a:latin typeface="Arial" pitchFamily="34" charset="0"/>
            <a:cs typeface="Arial" pitchFamily="34" charset="0"/>
          </a:endParaRPr>
        </a:p>
      </dgm:t>
    </dgm:pt>
    <dgm:pt modelId="{8AE3AF5A-209F-4336-A322-BC6DB520E3D3}">
      <dgm:prSet custT="1"/>
      <dgm:spPr/>
      <dgm:t>
        <a:bodyPr/>
        <a:lstStyle/>
        <a:p>
          <a:r>
            <a:rPr lang="ru-RU" sz="1900" dirty="0" smtClean="0">
              <a:latin typeface="Arial" pitchFamily="34" charset="0"/>
              <a:cs typeface="Arial" pitchFamily="34" charset="0"/>
            </a:rPr>
            <a:t>В каждом экземпляре набора имеется только один экземпляр владельца.</a:t>
          </a:r>
          <a:endParaRPr lang="ru-RU" sz="1900" dirty="0">
            <a:latin typeface="Arial" pitchFamily="34" charset="0"/>
            <a:cs typeface="Arial" pitchFamily="34" charset="0"/>
          </a:endParaRPr>
        </a:p>
      </dgm:t>
    </dgm:pt>
    <dgm:pt modelId="{CFCC07C6-092A-46DC-861D-01CBA7CF1EF3}" type="parTrans" cxnId="{B406B4CB-558C-4BC9-99FB-A73713254903}">
      <dgm:prSet/>
      <dgm:spPr/>
      <dgm:t>
        <a:bodyPr/>
        <a:lstStyle/>
        <a:p>
          <a:endParaRPr lang="ru-RU" sz="1900">
            <a:latin typeface="Arial" pitchFamily="34" charset="0"/>
            <a:cs typeface="Arial" pitchFamily="34" charset="0"/>
          </a:endParaRPr>
        </a:p>
      </dgm:t>
    </dgm:pt>
    <dgm:pt modelId="{96E6E257-73B3-4681-8AD5-43743507ED52}" type="sibTrans" cxnId="{B406B4CB-558C-4BC9-99FB-A73713254903}">
      <dgm:prSet/>
      <dgm:spPr/>
      <dgm:t>
        <a:bodyPr/>
        <a:lstStyle/>
        <a:p>
          <a:endParaRPr lang="ru-RU" sz="1900">
            <a:latin typeface="Arial" pitchFamily="34" charset="0"/>
            <a:cs typeface="Arial" pitchFamily="34" charset="0"/>
          </a:endParaRPr>
        </a:p>
      </dgm:t>
    </dgm:pt>
    <dgm:pt modelId="{8CA14526-D164-42BE-8A4B-3C29827236F8}">
      <dgm:prSet custT="1"/>
      <dgm:spPr/>
      <dgm:t>
        <a:bodyPr/>
        <a:lstStyle/>
        <a:p>
          <a:r>
            <a:rPr lang="ru-RU" sz="1900" dirty="0" smtClean="0">
              <a:latin typeface="Arial" pitchFamily="34" charset="0"/>
              <a:cs typeface="Arial" pitchFamily="34" charset="0"/>
            </a:rPr>
            <a:t>Экземпляр набора может содержать нуль, один или несколько записей-членов.</a:t>
          </a:r>
          <a:endParaRPr lang="ru-RU" sz="1900" dirty="0">
            <a:latin typeface="Arial" pitchFamily="34" charset="0"/>
            <a:cs typeface="Arial" pitchFamily="34" charset="0"/>
          </a:endParaRPr>
        </a:p>
      </dgm:t>
    </dgm:pt>
    <dgm:pt modelId="{E9230604-4013-4417-831F-6E3C06743A44}" type="parTrans" cxnId="{80CEEBB1-0AAC-4DC9-B4FB-9AAD05CFE702}">
      <dgm:prSet/>
      <dgm:spPr/>
      <dgm:t>
        <a:bodyPr/>
        <a:lstStyle/>
        <a:p>
          <a:endParaRPr lang="ru-RU" sz="1900">
            <a:latin typeface="Arial" pitchFamily="34" charset="0"/>
            <a:cs typeface="Arial" pitchFamily="34" charset="0"/>
          </a:endParaRPr>
        </a:p>
      </dgm:t>
    </dgm:pt>
    <dgm:pt modelId="{603AE520-306D-4B55-9EA0-0EC7FCE64F3C}" type="sibTrans" cxnId="{80CEEBB1-0AAC-4DC9-B4FB-9AAD05CFE702}">
      <dgm:prSet/>
      <dgm:spPr/>
      <dgm:t>
        <a:bodyPr/>
        <a:lstStyle/>
        <a:p>
          <a:endParaRPr lang="ru-RU" sz="1900">
            <a:latin typeface="Arial" pitchFamily="34" charset="0"/>
            <a:cs typeface="Arial" pitchFamily="34" charset="0"/>
          </a:endParaRPr>
        </a:p>
      </dgm:t>
    </dgm:pt>
    <dgm:pt modelId="{6C58BDD9-70A9-45DA-A8BB-57A23BBE7FCA}">
      <dgm:prSet custT="1"/>
      <dgm:spPr/>
      <dgm:t>
        <a:bodyPr/>
        <a:lstStyle/>
        <a:p>
          <a:r>
            <a:rPr lang="ru-RU" sz="1900" dirty="0" smtClean="0">
              <a:latin typeface="Arial" pitchFamily="34" charset="0"/>
              <a:cs typeface="Arial" pitchFamily="34" charset="0"/>
            </a:rPr>
            <a:t>Набор считается пустым, если ни один экземпляр записи-члена не связан с соответствующим экземпляром записи-владельца.</a:t>
          </a:r>
          <a:endParaRPr lang="ru-RU" sz="1900" dirty="0">
            <a:latin typeface="Arial" pitchFamily="34" charset="0"/>
            <a:cs typeface="Arial" pitchFamily="34" charset="0"/>
          </a:endParaRPr>
        </a:p>
      </dgm:t>
    </dgm:pt>
    <dgm:pt modelId="{06F8ABC0-7362-43AE-B00E-579A35C776D9}" type="parTrans" cxnId="{B16324C0-7A77-4ED9-9D9F-9F3E8CE7C656}">
      <dgm:prSet/>
      <dgm:spPr/>
      <dgm:t>
        <a:bodyPr/>
        <a:lstStyle/>
        <a:p>
          <a:endParaRPr lang="ru-RU" sz="1900">
            <a:latin typeface="Arial" pitchFamily="34" charset="0"/>
            <a:cs typeface="Arial" pitchFamily="34" charset="0"/>
          </a:endParaRPr>
        </a:p>
      </dgm:t>
    </dgm:pt>
    <dgm:pt modelId="{8568E535-7673-497B-9DC5-BCD2B138067B}" type="sibTrans" cxnId="{B16324C0-7A77-4ED9-9D9F-9F3E8CE7C656}">
      <dgm:prSet/>
      <dgm:spPr/>
      <dgm:t>
        <a:bodyPr/>
        <a:lstStyle/>
        <a:p>
          <a:endParaRPr lang="ru-RU" sz="1900">
            <a:latin typeface="Arial" pitchFamily="34" charset="0"/>
            <a:cs typeface="Arial" pitchFamily="34" charset="0"/>
          </a:endParaRPr>
        </a:p>
      </dgm:t>
    </dgm:pt>
    <dgm:pt modelId="{CC5345BD-884F-4C6F-B936-D9793063A6FE}">
      <dgm:prSet custT="1"/>
      <dgm:spPr/>
      <dgm:t>
        <a:bodyPr/>
        <a:lstStyle/>
        <a:p>
          <a:r>
            <a:rPr lang="ru-RU" sz="1900" dirty="0" smtClean="0">
              <a:latin typeface="Arial" pitchFamily="34" charset="0"/>
              <a:cs typeface="Arial" pitchFamily="34" charset="0"/>
            </a:rPr>
            <a:t>Экземпляр набора существует после запоминания записи-владельца.</a:t>
          </a:r>
          <a:endParaRPr lang="ru-RU" sz="1900" dirty="0">
            <a:latin typeface="Arial" pitchFamily="34" charset="0"/>
            <a:cs typeface="Arial" pitchFamily="34" charset="0"/>
          </a:endParaRPr>
        </a:p>
      </dgm:t>
    </dgm:pt>
    <dgm:pt modelId="{83E25CFA-1F6A-4084-B930-0F0DA8122D47}" type="parTrans" cxnId="{14CDC09F-C751-4FB2-BD5F-0C993F1BD3A9}">
      <dgm:prSet/>
      <dgm:spPr/>
      <dgm:t>
        <a:bodyPr/>
        <a:lstStyle/>
        <a:p>
          <a:endParaRPr lang="ru-RU" sz="1900">
            <a:latin typeface="Arial" pitchFamily="34" charset="0"/>
            <a:cs typeface="Arial" pitchFamily="34" charset="0"/>
          </a:endParaRPr>
        </a:p>
      </dgm:t>
    </dgm:pt>
    <dgm:pt modelId="{D83E2EF1-80E5-4172-A27D-D6D71D202777}" type="sibTrans" cxnId="{14CDC09F-C751-4FB2-BD5F-0C993F1BD3A9}">
      <dgm:prSet/>
      <dgm:spPr/>
      <dgm:t>
        <a:bodyPr/>
        <a:lstStyle/>
        <a:p>
          <a:endParaRPr lang="ru-RU" sz="1900">
            <a:latin typeface="Arial" pitchFamily="34" charset="0"/>
            <a:cs typeface="Arial" pitchFamily="34" charset="0"/>
          </a:endParaRPr>
        </a:p>
      </dgm:t>
    </dgm:pt>
    <dgm:pt modelId="{D7C990C3-E7D6-4AD0-BDA7-5E328E36E31F}">
      <dgm:prSet custT="1"/>
      <dgm:spPr/>
      <dgm:t>
        <a:bodyPr/>
        <a:lstStyle/>
        <a:p>
          <a:r>
            <a:rPr lang="ru-RU" sz="1900" dirty="0" smtClean="0">
              <a:latin typeface="Arial" pitchFamily="34" charset="0"/>
              <a:cs typeface="Arial" pitchFamily="34" charset="0"/>
            </a:rPr>
            <a:t>Каждому типу набора присваивается имя, что позволяет одной и той же паре типов объектов участвовать в нескольких взаимосвязях.</a:t>
          </a:r>
          <a:endParaRPr lang="ru-RU" sz="1900" dirty="0">
            <a:latin typeface="Arial" pitchFamily="34" charset="0"/>
            <a:cs typeface="Arial" pitchFamily="34" charset="0"/>
          </a:endParaRPr>
        </a:p>
      </dgm:t>
    </dgm:pt>
    <dgm:pt modelId="{8D7DEFB1-7D01-4B1B-80AF-B8504B82E0D0}" type="parTrans" cxnId="{46854530-C1DC-4527-9AA6-1679EB054673}">
      <dgm:prSet/>
      <dgm:spPr/>
      <dgm:t>
        <a:bodyPr/>
        <a:lstStyle/>
        <a:p>
          <a:endParaRPr lang="ru-RU" sz="1900">
            <a:latin typeface="Arial" pitchFamily="34" charset="0"/>
            <a:cs typeface="Arial" pitchFamily="34" charset="0"/>
          </a:endParaRPr>
        </a:p>
      </dgm:t>
    </dgm:pt>
    <dgm:pt modelId="{3A623953-7961-48FD-986C-8CB3879A2C67}" type="sibTrans" cxnId="{46854530-C1DC-4527-9AA6-1679EB054673}">
      <dgm:prSet/>
      <dgm:spPr/>
      <dgm:t>
        <a:bodyPr/>
        <a:lstStyle/>
        <a:p>
          <a:endParaRPr lang="ru-RU" sz="1900">
            <a:latin typeface="Arial" pitchFamily="34" charset="0"/>
            <a:cs typeface="Arial" pitchFamily="34" charset="0"/>
          </a:endParaRPr>
        </a:p>
      </dgm:t>
    </dgm:pt>
    <dgm:pt modelId="{11837339-3FDA-4D16-86D3-F202F968BEFE}">
      <dgm:prSet phldrT="[Текст]" custT="1"/>
      <dgm:spPr/>
      <dgm:t>
        <a:bodyPr/>
        <a:lstStyle/>
        <a:p>
          <a:endParaRPr lang="ru-RU" sz="1900">
            <a:latin typeface="Arial" pitchFamily="34" charset="0"/>
            <a:cs typeface="Arial" pitchFamily="34" charset="0"/>
          </a:endParaRPr>
        </a:p>
      </dgm:t>
    </dgm:pt>
    <dgm:pt modelId="{282C84D6-D058-4F8D-B35E-64D03B2B1497}" type="parTrans" cxnId="{01A16F94-90BE-419C-AC61-C64536A67ECC}">
      <dgm:prSet/>
      <dgm:spPr/>
      <dgm:t>
        <a:bodyPr/>
        <a:lstStyle/>
        <a:p>
          <a:endParaRPr lang="ru-RU" sz="1900">
            <a:latin typeface="Arial" pitchFamily="34" charset="0"/>
            <a:cs typeface="Arial" pitchFamily="34" charset="0"/>
          </a:endParaRPr>
        </a:p>
      </dgm:t>
    </dgm:pt>
    <dgm:pt modelId="{CA1E8F8C-6B93-4A16-B2D5-85E2668D2F5C}" type="sibTrans" cxnId="{01A16F94-90BE-419C-AC61-C64536A67ECC}">
      <dgm:prSet/>
      <dgm:spPr/>
      <dgm:t>
        <a:bodyPr/>
        <a:lstStyle/>
        <a:p>
          <a:endParaRPr lang="ru-RU" sz="1900">
            <a:latin typeface="Arial" pitchFamily="34" charset="0"/>
            <a:cs typeface="Arial" pitchFamily="34" charset="0"/>
          </a:endParaRPr>
        </a:p>
      </dgm:t>
    </dgm:pt>
    <dgm:pt modelId="{968C5803-89EB-48AA-98B3-DD326C576B73}">
      <dgm:prSet custT="1"/>
      <dgm:spPr/>
      <dgm:t>
        <a:bodyPr/>
        <a:lstStyle/>
        <a:p>
          <a:endParaRPr lang="ru-RU" sz="1900" dirty="0">
            <a:latin typeface="Arial" pitchFamily="34" charset="0"/>
            <a:cs typeface="Arial" pitchFamily="34" charset="0"/>
          </a:endParaRPr>
        </a:p>
      </dgm:t>
    </dgm:pt>
    <dgm:pt modelId="{5204721D-4560-4651-9D3F-FE566A5F1A6B}" type="parTrans" cxnId="{46461FBE-A392-4FC4-8FF2-8A0963158AF3}">
      <dgm:prSet/>
      <dgm:spPr/>
      <dgm:t>
        <a:bodyPr/>
        <a:lstStyle/>
        <a:p>
          <a:endParaRPr lang="ru-RU" sz="1900">
            <a:latin typeface="Arial" pitchFamily="34" charset="0"/>
            <a:cs typeface="Arial" pitchFamily="34" charset="0"/>
          </a:endParaRPr>
        </a:p>
      </dgm:t>
    </dgm:pt>
    <dgm:pt modelId="{8A3D9FF1-5ABC-4E67-BBF4-7F50AC0A62CD}" type="sibTrans" cxnId="{46461FBE-A392-4FC4-8FF2-8A0963158AF3}">
      <dgm:prSet/>
      <dgm:spPr/>
      <dgm:t>
        <a:bodyPr/>
        <a:lstStyle/>
        <a:p>
          <a:endParaRPr lang="ru-RU" sz="1900">
            <a:latin typeface="Arial" pitchFamily="34" charset="0"/>
            <a:cs typeface="Arial" pitchFamily="34" charset="0"/>
          </a:endParaRPr>
        </a:p>
      </dgm:t>
    </dgm:pt>
    <dgm:pt modelId="{43953D5F-85F5-4D33-B630-B249160776C1}">
      <dgm:prSet custT="1"/>
      <dgm:spPr/>
      <dgm:t>
        <a:bodyPr/>
        <a:lstStyle/>
        <a:p>
          <a:endParaRPr lang="ru-RU" sz="1900" dirty="0">
            <a:latin typeface="Arial" pitchFamily="34" charset="0"/>
            <a:cs typeface="Arial" pitchFamily="34" charset="0"/>
          </a:endParaRPr>
        </a:p>
      </dgm:t>
    </dgm:pt>
    <dgm:pt modelId="{CFADAD25-5D93-4ADF-9CA7-5856EBF2C5B8}" type="parTrans" cxnId="{18BB442E-A6D5-474A-A22B-75E6AC804EFB}">
      <dgm:prSet/>
      <dgm:spPr/>
      <dgm:t>
        <a:bodyPr/>
        <a:lstStyle/>
        <a:p>
          <a:endParaRPr lang="ru-RU" sz="1900">
            <a:latin typeface="Arial" pitchFamily="34" charset="0"/>
            <a:cs typeface="Arial" pitchFamily="34" charset="0"/>
          </a:endParaRPr>
        </a:p>
      </dgm:t>
    </dgm:pt>
    <dgm:pt modelId="{9BF1553F-3BA3-436D-AE6E-C70D5DF6FE5C}" type="sibTrans" cxnId="{18BB442E-A6D5-474A-A22B-75E6AC804EFB}">
      <dgm:prSet/>
      <dgm:spPr/>
      <dgm:t>
        <a:bodyPr/>
        <a:lstStyle/>
        <a:p>
          <a:endParaRPr lang="ru-RU" sz="1900">
            <a:latin typeface="Arial" pitchFamily="34" charset="0"/>
            <a:cs typeface="Arial" pitchFamily="34" charset="0"/>
          </a:endParaRPr>
        </a:p>
      </dgm:t>
    </dgm:pt>
    <dgm:pt modelId="{EB3CCF05-2EF8-4FE9-971A-CE29C944A081}">
      <dgm:prSet custT="1"/>
      <dgm:spPr/>
      <dgm:t>
        <a:bodyPr/>
        <a:lstStyle/>
        <a:p>
          <a:endParaRPr lang="ru-RU" sz="1900" dirty="0">
            <a:latin typeface="Arial" pitchFamily="34" charset="0"/>
            <a:cs typeface="Arial" pitchFamily="34" charset="0"/>
          </a:endParaRPr>
        </a:p>
      </dgm:t>
    </dgm:pt>
    <dgm:pt modelId="{A9604A6D-5DC4-4E70-8532-91F62992B5B7}" type="parTrans" cxnId="{EEEE2C96-2C2F-4312-A55C-B0C2F909C6D1}">
      <dgm:prSet/>
      <dgm:spPr/>
      <dgm:t>
        <a:bodyPr/>
        <a:lstStyle/>
        <a:p>
          <a:endParaRPr lang="ru-RU" sz="1900">
            <a:latin typeface="Arial" pitchFamily="34" charset="0"/>
            <a:cs typeface="Arial" pitchFamily="34" charset="0"/>
          </a:endParaRPr>
        </a:p>
      </dgm:t>
    </dgm:pt>
    <dgm:pt modelId="{5E9AB7C6-0963-43B5-8A25-4D0C7DDDE77F}" type="sibTrans" cxnId="{EEEE2C96-2C2F-4312-A55C-B0C2F909C6D1}">
      <dgm:prSet/>
      <dgm:spPr/>
      <dgm:t>
        <a:bodyPr/>
        <a:lstStyle/>
        <a:p>
          <a:endParaRPr lang="ru-RU" sz="1900">
            <a:latin typeface="Arial" pitchFamily="34" charset="0"/>
            <a:cs typeface="Arial" pitchFamily="34" charset="0"/>
          </a:endParaRPr>
        </a:p>
      </dgm:t>
    </dgm:pt>
    <dgm:pt modelId="{DA63DC2E-7018-4900-B2BF-17755327B255}">
      <dgm:prSet custT="1"/>
      <dgm:spPr/>
      <dgm:t>
        <a:bodyPr/>
        <a:lstStyle/>
        <a:p>
          <a:endParaRPr lang="ru-RU" sz="1900" dirty="0">
            <a:latin typeface="Arial" pitchFamily="34" charset="0"/>
            <a:cs typeface="Arial" pitchFamily="34" charset="0"/>
          </a:endParaRPr>
        </a:p>
      </dgm:t>
    </dgm:pt>
    <dgm:pt modelId="{CB6D2B7D-576D-4513-A3DE-88137B6E28CD}" type="parTrans" cxnId="{81FD30BD-9530-49E9-B66A-5F175A44F43E}">
      <dgm:prSet/>
      <dgm:spPr/>
      <dgm:t>
        <a:bodyPr/>
        <a:lstStyle/>
        <a:p>
          <a:endParaRPr lang="ru-RU" sz="1900">
            <a:latin typeface="Arial" pitchFamily="34" charset="0"/>
            <a:cs typeface="Arial" pitchFamily="34" charset="0"/>
          </a:endParaRPr>
        </a:p>
      </dgm:t>
    </dgm:pt>
    <dgm:pt modelId="{FE7C5E76-D2A2-4F00-A26C-19DFF3EC4079}" type="sibTrans" cxnId="{81FD30BD-9530-49E9-B66A-5F175A44F43E}">
      <dgm:prSet/>
      <dgm:spPr/>
      <dgm:t>
        <a:bodyPr/>
        <a:lstStyle/>
        <a:p>
          <a:endParaRPr lang="ru-RU" sz="1900">
            <a:latin typeface="Arial" pitchFamily="34" charset="0"/>
            <a:cs typeface="Arial" pitchFamily="34" charset="0"/>
          </a:endParaRPr>
        </a:p>
      </dgm:t>
    </dgm:pt>
    <dgm:pt modelId="{D61CB77B-E5EC-40B0-BD74-7872FC2D466A}">
      <dgm:prSet custT="1"/>
      <dgm:spPr/>
      <dgm:t>
        <a:bodyPr/>
        <a:lstStyle/>
        <a:p>
          <a:endParaRPr lang="ru-RU" sz="1900" dirty="0">
            <a:latin typeface="Arial" pitchFamily="34" charset="0"/>
            <a:cs typeface="Arial" pitchFamily="34" charset="0"/>
          </a:endParaRPr>
        </a:p>
      </dgm:t>
    </dgm:pt>
    <dgm:pt modelId="{8FB42A30-5DBB-4F18-A796-D4961C60C289}" type="parTrans" cxnId="{EC94A903-AD36-4E60-B310-96127FA8EFB3}">
      <dgm:prSet/>
      <dgm:spPr/>
      <dgm:t>
        <a:bodyPr/>
        <a:lstStyle/>
        <a:p>
          <a:endParaRPr lang="ru-RU" sz="1900">
            <a:latin typeface="Arial" pitchFamily="34" charset="0"/>
            <a:cs typeface="Arial" pitchFamily="34" charset="0"/>
          </a:endParaRPr>
        </a:p>
      </dgm:t>
    </dgm:pt>
    <dgm:pt modelId="{3CE61D23-4640-4E58-A8D3-B8F36091830D}" type="sibTrans" cxnId="{EC94A903-AD36-4E60-B310-96127FA8EFB3}">
      <dgm:prSet/>
      <dgm:spPr/>
      <dgm:t>
        <a:bodyPr/>
        <a:lstStyle/>
        <a:p>
          <a:endParaRPr lang="ru-RU" sz="1900">
            <a:latin typeface="Arial" pitchFamily="34" charset="0"/>
            <a:cs typeface="Arial" pitchFamily="34" charset="0"/>
          </a:endParaRPr>
        </a:p>
      </dgm:t>
    </dgm:pt>
    <dgm:pt modelId="{709DE65C-62E3-4DC8-BAA5-847A559AB800}" type="pres">
      <dgm:prSet presAssocID="{0C117F67-1430-4A61-84AA-3EAF933D249C}" presName="linearFlow" presStyleCnt="0">
        <dgm:presLayoutVars>
          <dgm:dir/>
          <dgm:animLvl val="lvl"/>
          <dgm:resizeHandles val="exact"/>
        </dgm:presLayoutVars>
      </dgm:prSet>
      <dgm:spPr/>
      <dgm:t>
        <a:bodyPr/>
        <a:lstStyle/>
        <a:p>
          <a:endParaRPr lang="ru-RU"/>
        </a:p>
      </dgm:t>
    </dgm:pt>
    <dgm:pt modelId="{507429E6-9E70-4439-B657-6D1DDD8ABD0B}" type="pres">
      <dgm:prSet presAssocID="{11837339-3FDA-4D16-86D3-F202F968BEFE}" presName="composite" presStyleCnt="0"/>
      <dgm:spPr/>
    </dgm:pt>
    <dgm:pt modelId="{B6F0FEF8-A64F-4B5B-9AFF-4EEAA8C58306}" type="pres">
      <dgm:prSet presAssocID="{11837339-3FDA-4D16-86D3-F202F968BEFE}" presName="parentText" presStyleLbl="alignNode1" presStyleIdx="0" presStyleCnt="6">
        <dgm:presLayoutVars>
          <dgm:chMax val="1"/>
          <dgm:bulletEnabled val="1"/>
        </dgm:presLayoutVars>
      </dgm:prSet>
      <dgm:spPr/>
      <dgm:t>
        <a:bodyPr/>
        <a:lstStyle/>
        <a:p>
          <a:endParaRPr lang="ru-RU"/>
        </a:p>
      </dgm:t>
    </dgm:pt>
    <dgm:pt modelId="{003C571E-9F02-44EE-90C6-91116E5F702F}" type="pres">
      <dgm:prSet presAssocID="{11837339-3FDA-4D16-86D3-F202F968BEFE}" presName="descendantText" presStyleLbl="alignAcc1" presStyleIdx="0" presStyleCnt="6">
        <dgm:presLayoutVars>
          <dgm:bulletEnabled val="1"/>
        </dgm:presLayoutVars>
      </dgm:prSet>
      <dgm:spPr/>
      <dgm:t>
        <a:bodyPr/>
        <a:lstStyle/>
        <a:p>
          <a:endParaRPr lang="ru-RU"/>
        </a:p>
      </dgm:t>
    </dgm:pt>
    <dgm:pt modelId="{F28E2CCE-DA8B-42A1-BEDF-B517F03ADD2B}" type="pres">
      <dgm:prSet presAssocID="{CA1E8F8C-6B93-4A16-B2D5-85E2668D2F5C}" presName="sp" presStyleCnt="0"/>
      <dgm:spPr/>
    </dgm:pt>
    <dgm:pt modelId="{21ABFB8A-47B2-4F85-A7A5-C744A5491BCA}" type="pres">
      <dgm:prSet presAssocID="{968C5803-89EB-48AA-98B3-DD326C576B73}" presName="composite" presStyleCnt="0"/>
      <dgm:spPr/>
    </dgm:pt>
    <dgm:pt modelId="{F7837078-117A-4230-B6A3-2BC1CC098D9D}" type="pres">
      <dgm:prSet presAssocID="{968C5803-89EB-48AA-98B3-DD326C576B73}" presName="parentText" presStyleLbl="alignNode1" presStyleIdx="1" presStyleCnt="6">
        <dgm:presLayoutVars>
          <dgm:chMax val="1"/>
          <dgm:bulletEnabled val="1"/>
        </dgm:presLayoutVars>
      </dgm:prSet>
      <dgm:spPr/>
      <dgm:t>
        <a:bodyPr/>
        <a:lstStyle/>
        <a:p>
          <a:endParaRPr lang="ru-RU"/>
        </a:p>
      </dgm:t>
    </dgm:pt>
    <dgm:pt modelId="{6A532A4B-C59C-47E1-8DF5-2286CD78CCD3}" type="pres">
      <dgm:prSet presAssocID="{968C5803-89EB-48AA-98B3-DD326C576B73}" presName="descendantText" presStyleLbl="alignAcc1" presStyleIdx="1" presStyleCnt="6">
        <dgm:presLayoutVars>
          <dgm:bulletEnabled val="1"/>
        </dgm:presLayoutVars>
      </dgm:prSet>
      <dgm:spPr/>
      <dgm:t>
        <a:bodyPr/>
        <a:lstStyle/>
        <a:p>
          <a:endParaRPr lang="ru-RU"/>
        </a:p>
      </dgm:t>
    </dgm:pt>
    <dgm:pt modelId="{1B38F7EB-05FD-47AD-B906-DDD9BD3F6427}" type="pres">
      <dgm:prSet presAssocID="{8A3D9FF1-5ABC-4E67-BBF4-7F50AC0A62CD}" presName="sp" presStyleCnt="0"/>
      <dgm:spPr/>
    </dgm:pt>
    <dgm:pt modelId="{C44AEFA5-D142-49F9-8D8E-3B9AA674FD26}" type="pres">
      <dgm:prSet presAssocID="{43953D5F-85F5-4D33-B630-B249160776C1}" presName="composite" presStyleCnt="0"/>
      <dgm:spPr/>
    </dgm:pt>
    <dgm:pt modelId="{671F35FE-8F54-4577-888B-A82513CCFE3D}" type="pres">
      <dgm:prSet presAssocID="{43953D5F-85F5-4D33-B630-B249160776C1}" presName="parentText" presStyleLbl="alignNode1" presStyleIdx="2" presStyleCnt="6">
        <dgm:presLayoutVars>
          <dgm:chMax val="1"/>
          <dgm:bulletEnabled val="1"/>
        </dgm:presLayoutVars>
      </dgm:prSet>
      <dgm:spPr/>
      <dgm:t>
        <a:bodyPr/>
        <a:lstStyle/>
        <a:p>
          <a:endParaRPr lang="ru-RU"/>
        </a:p>
      </dgm:t>
    </dgm:pt>
    <dgm:pt modelId="{EBD08E36-A0A0-48A7-90F9-460BC5D1E0CD}" type="pres">
      <dgm:prSet presAssocID="{43953D5F-85F5-4D33-B630-B249160776C1}" presName="descendantText" presStyleLbl="alignAcc1" presStyleIdx="2" presStyleCnt="6">
        <dgm:presLayoutVars>
          <dgm:bulletEnabled val="1"/>
        </dgm:presLayoutVars>
      </dgm:prSet>
      <dgm:spPr/>
      <dgm:t>
        <a:bodyPr/>
        <a:lstStyle/>
        <a:p>
          <a:endParaRPr lang="ru-RU"/>
        </a:p>
      </dgm:t>
    </dgm:pt>
    <dgm:pt modelId="{4C4731EA-4469-48EC-87FC-08675C6D9A57}" type="pres">
      <dgm:prSet presAssocID="{9BF1553F-3BA3-436D-AE6E-C70D5DF6FE5C}" presName="sp" presStyleCnt="0"/>
      <dgm:spPr/>
    </dgm:pt>
    <dgm:pt modelId="{B88614F2-6043-4609-BE40-C6F01B259CAA}" type="pres">
      <dgm:prSet presAssocID="{EB3CCF05-2EF8-4FE9-971A-CE29C944A081}" presName="composite" presStyleCnt="0"/>
      <dgm:spPr/>
    </dgm:pt>
    <dgm:pt modelId="{C1C32984-FE3D-4030-91ED-AA50E697DD18}" type="pres">
      <dgm:prSet presAssocID="{EB3CCF05-2EF8-4FE9-971A-CE29C944A081}" presName="parentText" presStyleLbl="alignNode1" presStyleIdx="3" presStyleCnt="6">
        <dgm:presLayoutVars>
          <dgm:chMax val="1"/>
          <dgm:bulletEnabled val="1"/>
        </dgm:presLayoutVars>
      </dgm:prSet>
      <dgm:spPr/>
      <dgm:t>
        <a:bodyPr/>
        <a:lstStyle/>
        <a:p>
          <a:endParaRPr lang="ru-RU"/>
        </a:p>
      </dgm:t>
    </dgm:pt>
    <dgm:pt modelId="{3FEBA496-3DD1-4EF0-B6F4-9A3C349C42A0}" type="pres">
      <dgm:prSet presAssocID="{EB3CCF05-2EF8-4FE9-971A-CE29C944A081}" presName="descendantText" presStyleLbl="alignAcc1" presStyleIdx="3" presStyleCnt="6">
        <dgm:presLayoutVars>
          <dgm:bulletEnabled val="1"/>
        </dgm:presLayoutVars>
      </dgm:prSet>
      <dgm:spPr/>
      <dgm:t>
        <a:bodyPr/>
        <a:lstStyle/>
        <a:p>
          <a:endParaRPr lang="ru-RU"/>
        </a:p>
      </dgm:t>
    </dgm:pt>
    <dgm:pt modelId="{AB5B2A9B-0901-4904-B7AA-7BF4229DC0F9}" type="pres">
      <dgm:prSet presAssocID="{5E9AB7C6-0963-43B5-8A25-4D0C7DDDE77F}" presName="sp" presStyleCnt="0"/>
      <dgm:spPr/>
    </dgm:pt>
    <dgm:pt modelId="{49DF9BDD-F744-4048-8FE3-15DB844815AF}" type="pres">
      <dgm:prSet presAssocID="{DA63DC2E-7018-4900-B2BF-17755327B255}" presName="composite" presStyleCnt="0"/>
      <dgm:spPr/>
    </dgm:pt>
    <dgm:pt modelId="{AE35D028-62B3-4779-B5CA-8E11024910A3}" type="pres">
      <dgm:prSet presAssocID="{DA63DC2E-7018-4900-B2BF-17755327B255}" presName="parentText" presStyleLbl="alignNode1" presStyleIdx="4" presStyleCnt="6">
        <dgm:presLayoutVars>
          <dgm:chMax val="1"/>
          <dgm:bulletEnabled val="1"/>
        </dgm:presLayoutVars>
      </dgm:prSet>
      <dgm:spPr/>
      <dgm:t>
        <a:bodyPr/>
        <a:lstStyle/>
        <a:p>
          <a:endParaRPr lang="ru-RU"/>
        </a:p>
      </dgm:t>
    </dgm:pt>
    <dgm:pt modelId="{8B9BE20D-0E02-40A3-B317-5B5A1A965A18}" type="pres">
      <dgm:prSet presAssocID="{DA63DC2E-7018-4900-B2BF-17755327B255}" presName="descendantText" presStyleLbl="alignAcc1" presStyleIdx="4" presStyleCnt="6">
        <dgm:presLayoutVars>
          <dgm:bulletEnabled val="1"/>
        </dgm:presLayoutVars>
      </dgm:prSet>
      <dgm:spPr/>
      <dgm:t>
        <a:bodyPr/>
        <a:lstStyle/>
        <a:p>
          <a:endParaRPr lang="ru-RU"/>
        </a:p>
      </dgm:t>
    </dgm:pt>
    <dgm:pt modelId="{B3A624C8-0F8E-4EC5-A855-928D9FE83478}" type="pres">
      <dgm:prSet presAssocID="{FE7C5E76-D2A2-4F00-A26C-19DFF3EC4079}" presName="sp" presStyleCnt="0"/>
      <dgm:spPr/>
    </dgm:pt>
    <dgm:pt modelId="{CF4DF812-18B7-44A1-98E2-6692EF61823F}" type="pres">
      <dgm:prSet presAssocID="{D61CB77B-E5EC-40B0-BD74-7872FC2D466A}" presName="composite" presStyleCnt="0"/>
      <dgm:spPr/>
    </dgm:pt>
    <dgm:pt modelId="{1C8B8697-D2A5-416A-9F32-F23B75F68AC8}" type="pres">
      <dgm:prSet presAssocID="{D61CB77B-E5EC-40B0-BD74-7872FC2D466A}" presName="parentText" presStyleLbl="alignNode1" presStyleIdx="5" presStyleCnt="6">
        <dgm:presLayoutVars>
          <dgm:chMax val="1"/>
          <dgm:bulletEnabled val="1"/>
        </dgm:presLayoutVars>
      </dgm:prSet>
      <dgm:spPr/>
      <dgm:t>
        <a:bodyPr/>
        <a:lstStyle/>
        <a:p>
          <a:endParaRPr lang="ru-RU"/>
        </a:p>
      </dgm:t>
    </dgm:pt>
    <dgm:pt modelId="{9AF2AA94-EED5-4A37-968C-908204A0EA4C}" type="pres">
      <dgm:prSet presAssocID="{D61CB77B-E5EC-40B0-BD74-7872FC2D466A}" presName="descendantText" presStyleLbl="alignAcc1" presStyleIdx="5" presStyleCnt="6">
        <dgm:presLayoutVars>
          <dgm:bulletEnabled val="1"/>
        </dgm:presLayoutVars>
      </dgm:prSet>
      <dgm:spPr/>
      <dgm:t>
        <a:bodyPr/>
        <a:lstStyle/>
        <a:p>
          <a:endParaRPr lang="ru-RU"/>
        </a:p>
      </dgm:t>
    </dgm:pt>
  </dgm:ptLst>
  <dgm:cxnLst>
    <dgm:cxn modelId="{7BAD4214-159C-4628-9C3C-6C4C0C441D8C}" type="presOf" srcId="{44BC2C01-6292-44FE-8EA4-6C05AAEBAC22}" destId="{003C571E-9F02-44EE-90C6-91116E5F702F}" srcOrd="0" destOrd="0" presId="urn:microsoft.com/office/officeart/2005/8/layout/chevron2"/>
    <dgm:cxn modelId="{3C6982CC-171F-48BD-B9C8-D74721828534}" type="presOf" srcId="{43953D5F-85F5-4D33-B630-B249160776C1}" destId="{671F35FE-8F54-4577-888B-A82513CCFE3D}" srcOrd="0" destOrd="0" presId="urn:microsoft.com/office/officeart/2005/8/layout/chevron2"/>
    <dgm:cxn modelId="{AAA1659E-F431-4C8D-A401-B656EF762358}" type="presOf" srcId="{0C117F67-1430-4A61-84AA-3EAF933D249C}" destId="{709DE65C-62E3-4DC8-BAA5-847A559AB800}" srcOrd="0" destOrd="0" presId="urn:microsoft.com/office/officeart/2005/8/layout/chevron2"/>
    <dgm:cxn modelId="{80CEEBB1-0AAC-4DC9-B4FB-9AAD05CFE702}" srcId="{43953D5F-85F5-4D33-B630-B249160776C1}" destId="{8CA14526-D164-42BE-8A4B-3C29827236F8}" srcOrd="0" destOrd="0" parTransId="{E9230604-4013-4417-831F-6E3C06743A44}" sibTransId="{603AE520-306D-4B55-9EA0-0EC7FCE64F3C}"/>
    <dgm:cxn modelId="{FA8C6B9D-20C0-4365-AEF4-8121B70B0E86}" type="presOf" srcId="{8CA14526-D164-42BE-8A4B-3C29827236F8}" destId="{EBD08E36-A0A0-48A7-90F9-460BC5D1E0CD}" srcOrd="0" destOrd="0" presId="urn:microsoft.com/office/officeart/2005/8/layout/chevron2"/>
    <dgm:cxn modelId="{B406B4CB-558C-4BC9-99FB-A73713254903}" srcId="{968C5803-89EB-48AA-98B3-DD326C576B73}" destId="{8AE3AF5A-209F-4336-A322-BC6DB520E3D3}" srcOrd="0" destOrd="0" parTransId="{CFCC07C6-092A-46DC-861D-01CBA7CF1EF3}" sibTransId="{96E6E257-73B3-4681-8AD5-43743507ED52}"/>
    <dgm:cxn modelId="{E399149C-19A5-41E5-85EF-FDBC9D7E2731}" type="presOf" srcId="{D7C990C3-E7D6-4AD0-BDA7-5E328E36E31F}" destId="{9AF2AA94-EED5-4A37-968C-908204A0EA4C}" srcOrd="0" destOrd="0" presId="urn:microsoft.com/office/officeart/2005/8/layout/chevron2"/>
    <dgm:cxn modelId="{EEEE2C96-2C2F-4312-A55C-B0C2F909C6D1}" srcId="{0C117F67-1430-4A61-84AA-3EAF933D249C}" destId="{EB3CCF05-2EF8-4FE9-971A-CE29C944A081}" srcOrd="3" destOrd="0" parTransId="{A9604A6D-5DC4-4E70-8532-91F62992B5B7}" sibTransId="{5E9AB7C6-0963-43B5-8A25-4D0C7DDDE77F}"/>
    <dgm:cxn modelId="{46854530-C1DC-4527-9AA6-1679EB054673}" srcId="{D61CB77B-E5EC-40B0-BD74-7872FC2D466A}" destId="{D7C990C3-E7D6-4AD0-BDA7-5E328E36E31F}" srcOrd="0" destOrd="0" parTransId="{8D7DEFB1-7D01-4B1B-80AF-B8504B82E0D0}" sibTransId="{3A623953-7961-48FD-986C-8CB3879A2C67}"/>
    <dgm:cxn modelId="{B16324C0-7A77-4ED9-9D9F-9F3E8CE7C656}" srcId="{EB3CCF05-2EF8-4FE9-971A-CE29C944A081}" destId="{6C58BDD9-70A9-45DA-A8BB-57A23BBE7FCA}" srcOrd="0" destOrd="0" parTransId="{06F8ABC0-7362-43AE-B00E-579A35C776D9}" sibTransId="{8568E535-7673-497B-9DC5-BCD2B138067B}"/>
    <dgm:cxn modelId="{18BB442E-A6D5-474A-A22B-75E6AC804EFB}" srcId="{0C117F67-1430-4A61-84AA-3EAF933D249C}" destId="{43953D5F-85F5-4D33-B630-B249160776C1}" srcOrd="2" destOrd="0" parTransId="{CFADAD25-5D93-4ADF-9CA7-5856EBF2C5B8}" sibTransId="{9BF1553F-3BA3-436D-AE6E-C70D5DF6FE5C}"/>
    <dgm:cxn modelId="{72948402-D377-4882-B5A5-C9EE39C2B5A4}" type="presOf" srcId="{11837339-3FDA-4D16-86D3-F202F968BEFE}" destId="{B6F0FEF8-A64F-4B5B-9AFF-4EEAA8C58306}" srcOrd="0" destOrd="0" presId="urn:microsoft.com/office/officeart/2005/8/layout/chevron2"/>
    <dgm:cxn modelId="{EC94A903-AD36-4E60-B310-96127FA8EFB3}" srcId="{0C117F67-1430-4A61-84AA-3EAF933D249C}" destId="{D61CB77B-E5EC-40B0-BD74-7872FC2D466A}" srcOrd="5" destOrd="0" parTransId="{8FB42A30-5DBB-4F18-A796-D4961C60C289}" sibTransId="{3CE61D23-4640-4E58-A8D3-B8F36091830D}"/>
    <dgm:cxn modelId="{E7008AE1-E219-4A40-983B-FC3FB3528459}" type="presOf" srcId="{EB3CCF05-2EF8-4FE9-971A-CE29C944A081}" destId="{C1C32984-FE3D-4030-91ED-AA50E697DD18}" srcOrd="0" destOrd="0" presId="urn:microsoft.com/office/officeart/2005/8/layout/chevron2"/>
    <dgm:cxn modelId="{357881D4-45CA-4686-B11F-18D145B409D8}" type="presOf" srcId="{CC5345BD-884F-4C6F-B936-D9793063A6FE}" destId="{8B9BE20D-0E02-40A3-B317-5B5A1A965A18}" srcOrd="0" destOrd="0" presId="urn:microsoft.com/office/officeart/2005/8/layout/chevron2"/>
    <dgm:cxn modelId="{14CDC09F-C751-4FB2-BD5F-0C993F1BD3A9}" srcId="{DA63DC2E-7018-4900-B2BF-17755327B255}" destId="{CC5345BD-884F-4C6F-B936-D9793063A6FE}" srcOrd="0" destOrd="0" parTransId="{83E25CFA-1F6A-4084-B930-0F0DA8122D47}" sibTransId="{D83E2EF1-80E5-4172-A27D-D6D71D202777}"/>
    <dgm:cxn modelId="{4B107B07-4C08-4C05-8D65-49476B572443}" type="presOf" srcId="{6C58BDD9-70A9-45DA-A8BB-57A23BBE7FCA}" destId="{3FEBA496-3DD1-4EF0-B6F4-9A3C349C42A0}" srcOrd="0" destOrd="0" presId="urn:microsoft.com/office/officeart/2005/8/layout/chevron2"/>
    <dgm:cxn modelId="{46461FBE-A392-4FC4-8FF2-8A0963158AF3}" srcId="{0C117F67-1430-4A61-84AA-3EAF933D249C}" destId="{968C5803-89EB-48AA-98B3-DD326C576B73}" srcOrd="1" destOrd="0" parTransId="{5204721D-4560-4651-9D3F-FE566A5F1A6B}" sibTransId="{8A3D9FF1-5ABC-4E67-BBF4-7F50AC0A62CD}"/>
    <dgm:cxn modelId="{446B37A4-2A60-46BD-97D3-47327D2CF586}" type="presOf" srcId="{968C5803-89EB-48AA-98B3-DD326C576B73}" destId="{F7837078-117A-4230-B6A3-2BC1CC098D9D}" srcOrd="0" destOrd="0" presId="urn:microsoft.com/office/officeart/2005/8/layout/chevron2"/>
    <dgm:cxn modelId="{4786A00E-0909-44EC-B668-C1FB6B6F0E04}" type="presOf" srcId="{8AE3AF5A-209F-4336-A322-BC6DB520E3D3}" destId="{6A532A4B-C59C-47E1-8DF5-2286CD78CCD3}" srcOrd="0" destOrd="0" presId="urn:microsoft.com/office/officeart/2005/8/layout/chevron2"/>
    <dgm:cxn modelId="{BD0D1A06-041F-4CF5-AD64-64F680321A7D}" type="presOf" srcId="{DA63DC2E-7018-4900-B2BF-17755327B255}" destId="{AE35D028-62B3-4779-B5CA-8E11024910A3}" srcOrd="0" destOrd="0" presId="urn:microsoft.com/office/officeart/2005/8/layout/chevron2"/>
    <dgm:cxn modelId="{81FD30BD-9530-49E9-B66A-5F175A44F43E}" srcId="{0C117F67-1430-4A61-84AA-3EAF933D249C}" destId="{DA63DC2E-7018-4900-B2BF-17755327B255}" srcOrd="4" destOrd="0" parTransId="{CB6D2B7D-576D-4513-A3DE-88137B6E28CD}" sibTransId="{FE7C5E76-D2A2-4F00-A26C-19DFF3EC4079}"/>
    <dgm:cxn modelId="{903E88A0-53C1-4736-A926-3C430F7F29A6}" type="presOf" srcId="{D61CB77B-E5EC-40B0-BD74-7872FC2D466A}" destId="{1C8B8697-D2A5-416A-9F32-F23B75F68AC8}" srcOrd="0" destOrd="0" presId="urn:microsoft.com/office/officeart/2005/8/layout/chevron2"/>
    <dgm:cxn modelId="{01A16F94-90BE-419C-AC61-C64536A67ECC}" srcId="{0C117F67-1430-4A61-84AA-3EAF933D249C}" destId="{11837339-3FDA-4D16-86D3-F202F968BEFE}" srcOrd="0" destOrd="0" parTransId="{282C84D6-D058-4F8D-B35E-64D03B2B1497}" sibTransId="{CA1E8F8C-6B93-4A16-B2D5-85E2668D2F5C}"/>
    <dgm:cxn modelId="{CB3903CF-535E-4641-B9DE-244242AD99F5}" srcId="{11837339-3FDA-4D16-86D3-F202F968BEFE}" destId="{44BC2C01-6292-44FE-8EA4-6C05AAEBAC22}" srcOrd="0" destOrd="0" parTransId="{B52E81F4-1416-42C7-BE39-3145A37F6C17}" sibTransId="{A0554DC8-7102-4E9C-AA26-E9077C011002}"/>
    <dgm:cxn modelId="{C7B335BC-D1FF-469F-913B-8154D396C3EE}" type="presParOf" srcId="{709DE65C-62E3-4DC8-BAA5-847A559AB800}" destId="{507429E6-9E70-4439-B657-6D1DDD8ABD0B}" srcOrd="0" destOrd="0" presId="urn:microsoft.com/office/officeart/2005/8/layout/chevron2"/>
    <dgm:cxn modelId="{63068254-5DFA-43E5-8E13-8B5D364E0160}" type="presParOf" srcId="{507429E6-9E70-4439-B657-6D1DDD8ABD0B}" destId="{B6F0FEF8-A64F-4B5B-9AFF-4EEAA8C58306}" srcOrd="0" destOrd="0" presId="urn:microsoft.com/office/officeart/2005/8/layout/chevron2"/>
    <dgm:cxn modelId="{F98EBE76-96B8-4A55-B8D7-86CE1E5EDD24}" type="presParOf" srcId="{507429E6-9E70-4439-B657-6D1DDD8ABD0B}" destId="{003C571E-9F02-44EE-90C6-91116E5F702F}" srcOrd="1" destOrd="0" presId="urn:microsoft.com/office/officeart/2005/8/layout/chevron2"/>
    <dgm:cxn modelId="{FD611CA8-EF75-4FBD-A6A6-D342C52359A3}" type="presParOf" srcId="{709DE65C-62E3-4DC8-BAA5-847A559AB800}" destId="{F28E2CCE-DA8B-42A1-BEDF-B517F03ADD2B}" srcOrd="1" destOrd="0" presId="urn:microsoft.com/office/officeart/2005/8/layout/chevron2"/>
    <dgm:cxn modelId="{1C5B7216-99BF-4B30-BDE6-3EC61F664CFE}" type="presParOf" srcId="{709DE65C-62E3-4DC8-BAA5-847A559AB800}" destId="{21ABFB8A-47B2-4F85-A7A5-C744A5491BCA}" srcOrd="2" destOrd="0" presId="urn:microsoft.com/office/officeart/2005/8/layout/chevron2"/>
    <dgm:cxn modelId="{C6747E0E-0474-4CCB-81FF-793BFE9FBB2C}" type="presParOf" srcId="{21ABFB8A-47B2-4F85-A7A5-C744A5491BCA}" destId="{F7837078-117A-4230-B6A3-2BC1CC098D9D}" srcOrd="0" destOrd="0" presId="urn:microsoft.com/office/officeart/2005/8/layout/chevron2"/>
    <dgm:cxn modelId="{732E6C60-126C-48B3-8980-48CD7DF86D8E}" type="presParOf" srcId="{21ABFB8A-47B2-4F85-A7A5-C744A5491BCA}" destId="{6A532A4B-C59C-47E1-8DF5-2286CD78CCD3}" srcOrd="1" destOrd="0" presId="urn:microsoft.com/office/officeart/2005/8/layout/chevron2"/>
    <dgm:cxn modelId="{760629A1-38D7-4C26-B7B2-B12BFEDE8EA9}" type="presParOf" srcId="{709DE65C-62E3-4DC8-BAA5-847A559AB800}" destId="{1B38F7EB-05FD-47AD-B906-DDD9BD3F6427}" srcOrd="3" destOrd="0" presId="urn:microsoft.com/office/officeart/2005/8/layout/chevron2"/>
    <dgm:cxn modelId="{5854B5EC-399A-4978-A806-C8575FE43FEC}" type="presParOf" srcId="{709DE65C-62E3-4DC8-BAA5-847A559AB800}" destId="{C44AEFA5-D142-49F9-8D8E-3B9AA674FD26}" srcOrd="4" destOrd="0" presId="urn:microsoft.com/office/officeart/2005/8/layout/chevron2"/>
    <dgm:cxn modelId="{5A480D6F-6C9C-4678-AFCC-1155FA8EAEC5}" type="presParOf" srcId="{C44AEFA5-D142-49F9-8D8E-3B9AA674FD26}" destId="{671F35FE-8F54-4577-888B-A82513CCFE3D}" srcOrd="0" destOrd="0" presId="urn:microsoft.com/office/officeart/2005/8/layout/chevron2"/>
    <dgm:cxn modelId="{AF664C38-1E0D-4908-A955-C3D9EED373A2}" type="presParOf" srcId="{C44AEFA5-D142-49F9-8D8E-3B9AA674FD26}" destId="{EBD08E36-A0A0-48A7-90F9-460BC5D1E0CD}" srcOrd="1" destOrd="0" presId="urn:microsoft.com/office/officeart/2005/8/layout/chevron2"/>
    <dgm:cxn modelId="{568C3062-5997-495D-98DD-02353240FC49}" type="presParOf" srcId="{709DE65C-62E3-4DC8-BAA5-847A559AB800}" destId="{4C4731EA-4469-48EC-87FC-08675C6D9A57}" srcOrd="5" destOrd="0" presId="urn:microsoft.com/office/officeart/2005/8/layout/chevron2"/>
    <dgm:cxn modelId="{D360B31D-381B-40D5-BC7E-BD45402AB53E}" type="presParOf" srcId="{709DE65C-62E3-4DC8-BAA5-847A559AB800}" destId="{B88614F2-6043-4609-BE40-C6F01B259CAA}" srcOrd="6" destOrd="0" presId="urn:microsoft.com/office/officeart/2005/8/layout/chevron2"/>
    <dgm:cxn modelId="{ED4407AD-6CF2-418E-A4FD-45783D527D30}" type="presParOf" srcId="{B88614F2-6043-4609-BE40-C6F01B259CAA}" destId="{C1C32984-FE3D-4030-91ED-AA50E697DD18}" srcOrd="0" destOrd="0" presId="urn:microsoft.com/office/officeart/2005/8/layout/chevron2"/>
    <dgm:cxn modelId="{F2B544A0-67B6-4B52-B59A-2AE5E3F7F960}" type="presParOf" srcId="{B88614F2-6043-4609-BE40-C6F01B259CAA}" destId="{3FEBA496-3DD1-4EF0-B6F4-9A3C349C42A0}" srcOrd="1" destOrd="0" presId="urn:microsoft.com/office/officeart/2005/8/layout/chevron2"/>
    <dgm:cxn modelId="{14040AC4-B4E7-4313-BDB0-13B1040C5EE2}" type="presParOf" srcId="{709DE65C-62E3-4DC8-BAA5-847A559AB800}" destId="{AB5B2A9B-0901-4904-B7AA-7BF4229DC0F9}" srcOrd="7" destOrd="0" presId="urn:microsoft.com/office/officeart/2005/8/layout/chevron2"/>
    <dgm:cxn modelId="{7B9D87C4-B98F-4859-A375-454D4E51EF72}" type="presParOf" srcId="{709DE65C-62E3-4DC8-BAA5-847A559AB800}" destId="{49DF9BDD-F744-4048-8FE3-15DB844815AF}" srcOrd="8" destOrd="0" presId="urn:microsoft.com/office/officeart/2005/8/layout/chevron2"/>
    <dgm:cxn modelId="{86560858-C963-4C90-B6E1-7281B6487037}" type="presParOf" srcId="{49DF9BDD-F744-4048-8FE3-15DB844815AF}" destId="{AE35D028-62B3-4779-B5CA-8E11024910A3}" srcOrd="0" destOrd="0" presId="urn:microsoft.com/office/officeart/2005/8/layout/chevron2"/>
    <dgm:cxn modelId="{13EED793-0759-4FA1-88A0-885B9928E8E5}" type="presParOf" srcId="{49DF9BDD-F744-4048-8FE3-15DB844815AF}" destId="{8B9BE20D-0E02-40A3-B317-5B5A1A965A18}" srcOrd="1" destOrd="0" presId="urn:microsoft.com/office/officeart/2005/8/layout/chevron2"/>
    <dgm:cxn modelId="{38DAFB86-D626-4A2B-8084-770138F90F30}" type="presParOf" srcId="{709DE65C-62E3-4DC8-BAA5-847A559AB800}" destId="{B3A624C8-0F8E-4EC5-A855-928D9FE83478}" srcOrd="9" destOrd="0" presId="urn:microsoft.com/office/officeart/2005/8/layout/chevron2"/>
    <dgm:cxn modelId="{CDB0FCEB-A2A0-40DB-B4C2-1FB20FE7AC6F}" type="presParOf" srcId="{709DE65C-62E3-4DC8-BAA5-847A559AB800}" destId="{CF4DF812-18B7-44A1-98E2-6692EF61823F}" srcOrd="10" destOrd="0" presId="urn:microsoft.com/office/officeart/2005/8/layout/chevron2"/>
    <dgm:cxn modelId="{C5C658BD-F9FE-40E2-AC01-69AFB7A7B579}" type="presParOf" srcId="{CF4DF812-18B7-44A1-98E2-6692EF61823F}" destId="{1C8B8697-D2A5-416A-9F32-F23B75F68AC8}" srcOrd="0" destOrd="0" presId="urn:microsoft.com/office/officeart/2005/8/layout/chevron2"/>
    <dgm:cxn modelId="{60DFEF37-891F-4397-B00D-173DEE9228B6}" type="presParOf" srcId="{CF4DF812-18B7-44A1-98E2-6692EF61823F}" destId="{9AF2AA94-EED5-4A37-968C-908204A0EA4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5D24467-68F6-4B7E-84F9-F5D378BA9D9F}"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ru-RU"/>
        </a:p>
      </dgm:t>
    </dgm:pt>
    <dgm:pt modelId="{E70F5FB1-35BE-424B-A8F8-099740DEFC13}">
      <dgm:prSet phldrT="[Текст]" phldr="1" custT="1"/>
      <dgm:spPr/>
      <dgm:t>
        <a:bodyPr/>
        <a:lstStyle/>
        <a:p>
          <a:endParaRPr lang="ru-RU" sz="2000">
            <a:latin typeface="Arial" pitchFamily="34" charset="0"/>
            <a:cs typeface="Arial" pitchFamily="34" charset="0"/>
          </a:endParaRPr>
        </a:p>
      </dgm:t>
    </dgm:pt>
    <dgm:pt modelId="{15615853-C206-4DDA-978F-D7909FCE0500}" type="parTrans" cxnId="{EB177C80-2274-4D88-82C3-BE7AD634869E}">
      <dgm:prSet/>
      <dgm:spPr/>
      <dgm:t>
        <a:bodyPr/>
        <a:lstStyle/>
        <a:p>
          <a:endParaRPr lang="ru-RU" sz="2000">
            <a:latin typeface="Arial" pitchFamily="34" charset="0"/>
            <a:cs typeface="Arial" pitchFamily="34" charset="0"/>
          </a:endParaRPr>
        </a:p>
      </dgm:t>
    </dgm:pt>
    <dgm:pt modelId="{B1952EDF-5859-4D4A-BEBC-00BF4861EAA0}" type="sibTrans" cxnId="{EB177C80-2274-4D88-82C3-BE7AD634869E}">
      <dgm:prSet/>
      <dgm:spPr/>
      <dgm:t>
        <a:bodyPr/>
        <a:lstStyle/>
        <a:p>
          <a:endParaRPr lang="ru-RU" sz="2000">
            <a:latin typeface="Arial" pitchFamily="34" charset="0"/>
            <a:cs typeface="Arial" pitchFamily="34" charset="0"/>
          </a:endParaRPr>
        </a:p>
      </dgm:t>
    </dgm:pt>
    <dgm:pt modelId="{8600D1BF-ECE7-4542-804D-A69B4ED87417}">
      <dgm:prSet custT="1"/>
      <dgm:spPr>
        <a:solidFill>
          <a:schemeClr val="accent5">
            <a:lumMod val="20000"/>
            <a:lumOff val="80000"/>
            <a:alpha val="90000"/>
          </a:schemeClr>
        </a:solidFill>
      </dgm:spPr>
      <dgm:t>
        <a:bodyPr/>
        <a:lstStyle/>
        <a:p>
          <a:r>
            <a:rPr lang="ru-RU" sz="2000" dirty="0" smtClean="0">
              <a:latin typeface="Arial" pitchFamily="34" charset="0"/>
              <a:cs typeface="Arial" pitchFamily="34" charset="0"/>
            </a:rPr>
            <a:t>наличие успешных реализации систем управления базами данных, обеспечивающих эту сетевую модель (как и в иерархической модели);</a:t>
          </a:r>
          <a:endParaRPr lang="ru-RU" sz="2000" dirty="0">
            <a:latin typeface="Arial" pitchFamily="34" charset="0"/>
            <a:cs typeface="Arial" pitchFamily="34" charset="0"/>
          </a:endParaRPr>
        </a:p>
      </dgm:t>
    </dgm:pt>
    <dgm:pt modelId="{43C7A096-FC52-44F5-8CD0-4BB3CD302FFD}" type="parTrans" cxnId="{102E6190-7D69-4081-9BB0-66452F33403D}">
      <dgm:prSet/>
      <dgm:spPr/>
      <dgm:t>
        <a:bodyPr/>
        <a:lstStyle/>
        <a:p>
          <a:endParaRPr lang="ru-RU" sz="2000">
            <a:latin typeface="Arial" pitchFamily="34" charset="0"/>
            <a:cs typeface="Arial" pitchFamily="34" charset="0"/>
          </a:endParaRPr>
        </a:p>
      </dgm:t>
    </dgm:pt>
    <dgm:pt modelId="{90C40DD9-321D-4AA9-8126-92164CCE19E4}" type="sibTrans" cxnId="{102E6190-7D69-4081-9BB0-66452F33403D}">
      <dgm:prSet/>
      <dgm:spPr/>
      <dgm:t>
        <a:bodyPr/>
        <a:lstStyle/>
        <a:p>
          <a:endParaRPr lang="ru-RU" sz="2000">
            <a:latin typeface="Arial" pitchFamily="34" charset="0"/>
            <a:cs typeface="Arial" pitchFamily="34" charset="0"/>
          </a:endParaRPr>
        </a:p>
      </dgm:t>
    </dgm:pt>
    <dgm:pt modelId="{B15A771E-BD04-40C4-8A00-5C74000EF6F4}">
      <dgm:prSet custT="1"/>
      <dgm:spPr>
        <a:solidFill>
          <a:schemeClr val="accent6">
            <a:lumMod val="20000"/>
            <a:lumOff val="80000"/>
            <a:alpha val="90000"/>
          </a:schemeClr>
        </a:solidFill>
      </dgm:spPr>
      <dgm:t>
        <a:bodyPr/>
        <a:lstStyle/>
        <a:p>
          <a:r>
            <a:rPr lang="ru-RU" sz="2000" dirty="0" smtClean="0">
              <a:latin typeface="Arial" pitchFamily="34" charset="0"/>
              <a:cs typeface="Arial" pitchFamily="34" charset="0"/>
            </a:rPr>
            <a:t>простота реализации часто встречающихся в реальном мире взаимосвязей «многие-ко-многим».</a:t>
          </a:r>
          <a:endParaRPr lang="ru-RU" sz="2000" dirty="0">
            <a:latin typeface="Arial" pitchFamily="34" charset="0"/>
            <a:cs typeface="Arial" pitchFamily="34" charset="0"/>
          </a:endParaRPr>
        </a:p>
      </dgm:t>
    </dgm:pt>
    <dgm:pt modelId="{F80E5569-B500-4E6E-9146-69F3CE0A0859}" type="parTrans" cxnId="{68664BB0-3436-4E4B-82E5-8B1A51D2A90E}">
      <dgm:prSet/>
      <dgm:spPr/>
      <dgm:t>
        <a:bodyPr/>
        <a:lstStyle/>
        <a:p>
          <a:endParaRPr lang="ru-RU" sz="2000">
            <a:latin typeface="Arial" pitchFamily="34" charset="0"/>
            <a:cs typeface="Arial" pitchFamily="34" charset="0"/>
          </a:endParaRPr>
        </a:p>
      </dgm:t>
    </dgm:pt>
    <dgm:pt modelId="{C05E36B1-65F1-4827-B84F-B88163D68F41}" type="sibTrans" cxnId="{68664BB0-3436-4E4B-82E5-8B1A51D2A90E}">
      <dgm:prSet/>
      <dgm:spPr/>
      <dgm:t>
        <a:bodyPr/>
        <a:lstStyle/>
        <a:p>
          <a:endParaRPr lang="ru-RU" sz="2000">
            <a:latin typeface="Arial" pitchFamily="34" charset="0"/>
            <a:cs typeface="Arial" pitchFamily="34" charset="0"/>
          </a:endParaRPr>
        </a:p>
      </dgm:t>
    </dgm:pt>
    <dgm:pt modelId="{007619F2-382E-445B-A522-6B7D45691EE6}">
      <dgm:prSet custT="1"/>
      <dgm:spPr/>
      <dgm:t>
        <a:bodyPr/>
        <a:lstStyle/>
        <a:p>
          <a:endParaRPr lang="ru-RU" sz="2000" dirty="0">
            <a:latin typeface="Arial" pitchFamily="34" charset="0"/>
            <a:cs typeface="Arial" pitchFamily="34" charset="0"/>
          </a:endParaRPr>
        </a:p>
      </dgm:t>
    </dgm:pt>
    <dgm:pt modelId="{8C83A991-D41D-4E2A-BA6E-A06C0FC18BF1}" type="parTrans" cxnId="{3BA019D8-0080-4CFB-8E99-B13C79ACBDD2}">
      <dgm:prSet/>
      <dgm:spPr/>
      <dgm:t>
        <a:bodyPr/>
        <a:lstStyle/>
        <a:p>
          <a:endParaRPr lang="ru-RU" sz="2000">
            <a:latin typeface="Arial" pitchFamily="34" charset="0"/>
            <a:cs typeface="Arial" pitchFamily="34" charset="0"/>
          </a:endParaRPr>
        </a:p>
      </dgm:t>
    </dgm:pt>
    <dgm:pt modelId="{2A2756F8-484C-474A-B1AD-4BB9E76395E6}" type="sibTrans" cxnId="{3BA019D8-0080-4CFB-8E99-B13C79ACBDD2}">
      <dgm:prSet/>
      <dgm:spPr/>
      <dgm:t>
        <a:bodyPr/>
        <a:lstStyle/>
        <a:p>
          <a:endParaRPr lang="ru-RU" sz="2000">
            <a:latin typeface="Arial" pitchFamily="34" charset="0"/>
            <a:cs typeface="Arial" pitchFamily="34" charset="0"/>
          </a:endParaRPr>
        </a:p>
      </dgm:t>
    </dgm:pt>
    <dgm:pt modelId="{556CF151-5E19-4E3A-AD7F-9A526A65C66A}" type="pres">
      <dgm:prSet presAssocID="{85D24467-68F6-4B7E-84F9-F5D378BA9D9F}" presName="linearFlow" presStyleCnt="0">
        <dgm:presLayoutVars>
          <dgm:dir/>
          <dgm:animLvl val="lvl"/>
          <dgm:resizeHandles val="exact"/>
        </dgm:presLayoutVars>
      </dgm:prSet>
      <dgm:spPr/>
      <dgm:t>
        <a:bodyPr/>
        <a:lstStyle/>
        <a:p>
          <a:endParaRPr lang="ru-RU"/>
        </a:p>
      </dgm:t>
    </dgm:pt>
    <dgm:pt modelId="{35A3C827-3B61-458E-9C1C-F77C0F57255E}" type="pres">
      <dgm:prSet presAssocID="{E70F5FB1-35BE-424B-A8F8-099740DEFC13}" presName="composite" presStyleCnt="0"/>
      <dgm:spPr/>
    </dgm:pt>
    <dgm:pt modelId="{BCAE74CE-A747-4774-8750-82BFD5FDAC47}" type="pres">
      <dgm:prSet presAssocID="{E70F5FB1-35BE-424B-A8F8-099740DEFC13}" presName="parentText" presStyleLbl="alignNode1" presStyleIdx="0" presStyleCnt="2">
        <dgm:presLayoutVars>
          <dgm:chMax val="1"/>
          <dgm:bulletEnabled val="1"/>
        </dgm:presLayoutVars>
      </dgm:prSet>
      <dgm:spPr/>
      <dgm:t>
        <a:bodyPr/>
        <a:lstStyle/>
        <a:p>
          <a:endParaRPr lang="ru-RU"/>
        </a:p>
      </dgm:t>
    </dgm:pt>
    <dgm:pt modelId="{2ACE3E01-F5A9-4FC8-8FB2-824DB5BCF55F}" type="pres">
      <dgm:prSet presAssocID="{E70F5FB1-35BE-424B-A8F8-099740DEFC13}" presName="descendantText" presStyleLbl="alignAcc1" presStyleIdx="0" presStyleCnt="2">
        <dgm:presLayoutVars>
          <dgm:bulletEnabled val="1"/>
        </dgm:presLayoutVars>
      </dgm:prSet>
      <dgm:spPr/>
      <dgm:t>
        <a:bodyPr/>
        <a:lstStyle/>
        <a:p>
          <a:endParaRPr lang="ru-RU"/>
        </a:p>
      </dgm:t>
    </dgm:pt>
    <dgm:pt modelId="{60E89B8F-9603-4E59-978D-70531E1144A0}" type="pres">
      <dgm:prSet presAssocID="{B1952EDF-5859-4D4A-BEBC-00BF4861EAA0}" presName="sp" presStyleCnt="0"/>
      <dgm:spPr/>
    </dgm:pt>
    <dgm:pt modelId="{6AF8D11B-A089-4728-84A4-5CF130D3C426}" type="pres">
      <dgm:prSet presAssocID="{007619F2-382E-445B-A522-6B7D45691EE6}" presName="composite" presStyleCnt="0"/>
      <dgm:spPr/>
    </dgm:pt>
    <dgm:pt modelId="{0DB8F4DC-F16A-4585-8A9C-C2766269D3B6}" type="pres">
      <dgm:prSet presAssocID="{007619F2-382E-445B-A522-6B7D45691EE6}" presName="parentText" presStyleLbl="alignNode1" presStyleIdx="1" presStyleCnt="2">
        <dgm:presLayoutVars>
          <dgm:chMax val="1"/>
          <dgm:bulletEnabled val="1"/>
        </dgm:presLayoutVars>
      </dgm:prSet>
      <dgm:spPr/>
      <dgm:t>
        <a:bodyPr/>
        <a:lstStyle/>
        <a:p>
          <a:endParaRPr lang="ru-RU"/>
        </a:p>
      </dgm:t>
    </dgm:pt>
    <dgm:pt modelId="{5CA77787-7C8F-4CA9-868E-565197C47D7B}" type="pres">
      <dgm:prSet presAssocID="{007619F2-382E-445B-A522-6B7D45691EE6}" presName="descendantText" presStyleLbl="alignAcc1" presStyleIdx="1" presStyleCnt="2">
        <dgm:presLayoutVars>
          <dgm:bulletEnabled val="1"/>
        </dgm:presLayoutVars>
      </dgm:prSet>
      <dgm:spPr/>
      <dgm:t>
        <a:bodyPr/>
        <a:lstStyle/>
        <a:p>
          <a:endParaRPr lang="ru-RU"/>
        </a:p>
      </dgm:t>
    </dgm:pt>
  </dgm:ptLst>
  <dgm:cxnLst>
    <dgm:cxn modelId="{9EEBA4A9-BFEF-429E-A06A-9E721E60D960}" type="presOf" srcId="{E70F5FB1-35BE-424B-A8F8-099740DEFC13}" destId="{BCAE74CE-A747-4774-8750-82BFD5FDAC47}" srcOrd="0" destOrd="0" presId="urn:microsoft.com/office/officeart/2005/8/layout/chevron2"/>
    <dgm:cxn modelId="{B1A34E22-DD68-473C-A9D3-BFB9D6B04E20}" type="presOf" srcId="{B15A771E-BD04-40C4-8A00-5C74000EF6F4}" destId="{5CA77787-7C8F-4CA9-868E-565197C47D7B}" srcOrd="0" destOrd="0" presId="urn:microsoft.com/office/officeart/2005/8/layout/chevron2"/>
    <dgm:cxn modelId="{DE3E293A-2778-4782-8E11-B3CDE5FA4C76}" type="presOf" srcId="{007619F2-382E-445B-A522-6B7D45691EE6}" destId="{0DB8F4DC-F16A-4585-8A9C-C2766269D3B6}" srcOrd="0" destOrd="0" presId="urn:microsoft.com/office/officeart/2005/8/layout/chevron2"/>
    <dgm:cxn modelId="{4F890726-A5FA-48BF-BE56-8BA3F8A38F87}" type="presOf" srcId="{85D24467-68F6-4B7E-84F9-F5D378BA9D9F}" destId="{556CF151-5E19-4E3A-AD7F-9A526A65C66A}" srcOrd="0" destOrd="0" presId="urn:microsoft.com/office/officeart/2005/8/layout/chevron2"/>
    <dgm:cxn modelId="{3BA019D8-0080-4CFB-8E99-B13C79ACBDD2}" srcId="{85D24467-68F6-4B7E-84F9-F5D378BA9D9F}" destId="{007619F2-382E-445B-A522-6B7D45691EE6}" srcOrd="1" destOrd="0" parTransId="{8C83A991-D41D-4E2A-BA6E-A06C0FC18BF1}" sibTransId="{2A2756F8-484C-474A-B1AD-4BB9E76395E6}"/>
    <dgm:cxn modelId="{68664BB0-3436-4E4B-82E5-8B1A51D2A90E}" srcId="{007619F2-382E-445B-A522-6B7D45691EE6}" destId="{B15A771E-BD04-40C4-8A00-5C74000EF6F4}" srcOrd="0" destOrd="0" parTransId="{F80E5569-B500-4E6E-9146-69F3CE0A0859}" sibTransId="{C05E36B1-65F1-4827-B84F-B88163D68F41}"/>
    <dgm:cxn modelId="{EB177C80-2274-4D88-82C3-BE7AD634869E}" srcId="{85D24467-68F6-4B7E-84F9-F5D378BA9D9F}" destId="{E70F5FB1-35BE-424B-A8F8-099740DEFC13}" srcOrd="0" destOrd="0" parTransId="{15615853-C206-4DDA-978F-D7909FCE0500}" sibTransId="{B1952EDF-5859-4D4A-BEBC-00BF4861EAA0}"/>
    <dgm:cxn modelId="{ACDD6C9D-B57B-4677-9E59-404EB4C73787}" type="presOf" srcId="{8600D1BF-ECE7-4542-804D-A69B4ED87417}" destId="{2ACE3E01-F5A9-4FC8-8FB2-824DB5BCF55F}" srcOrd="0" destOrd="0" presId="urn:microsoft.com/office/officeart/2005/8/layout/chevron2"/>
    <dgm:cxn modelId="{102E6190-7D69-4081-9BB0-66452F33403D}" srcId="{E70F5FB1-35BE-424B-A8F8-099740DEFC13}" destId="{8600D1BF-ECE7-4542-804D-A69B4ED87417}" srcOrd="0" destOrd="0" parTransId="{43C7A096-FC52-44F5-8CD0-4BB3CD302FFD}" sibTransId="{90C40DD9-321D-4AA9-8126-92164CCE19E4}"/>
    <dgm:cxn modelId="{339B8A18-9BEA-4939-A424-D6093214E423}" type="presParOf" srcId="{556CF151-5E19-4E3A-AD7F-9A526A65C66A}" destId="{35A3C827-3B61-458E-9C1C-F77C0F57255E}" srcOrd="0" destOrd="0" presId="urn:microsoft.com/office/officeart/2005/8/layout/chevron2"/>
    <dgm:cxn modelId="{ABE4C906-C9E4-447A-9FD3-2EE87C852B9E}" type="presParOf" srcId="{35A3C827-3B61-458E-9C1C-F77C0F57255E}" destId="{BCAE74CE-A747-4774-8750-82BFD5FDAC47}" srcOrd="0" destOrd="0" presId="urn:microsoft.com/office/officeart/2005/8/layout/chevron2"/>
    <dgm:cxn modelId="{FD5F5A50-F243-4C7F-B725-0CFE5E023717}" type="presParOf" srcId="{35A3C827-3B61-458E-9C1C-F77C0F57255E}" destId="{2ACE3E01-F5A9-4FC8-8FB2-824DB5BCF55F}" srcOrd="1" destOrd="0" presId="urn:microsoft.com/office/officeart/2005/8/layout/chevron2"/>
    <dgm:cxn modelId="{7176F5E4-979C-4572-8ACC-66A3AFF2E2A1}" type="presParOf" srcId="{556CF151-5E19-4E3A-AD7F-9A526A65C66A}" destId="{60E89B8F-9603-4E59-978D-70531E1144A0}" srcOrd="1" destOrd="0" presId="urn:microsoft.com/office/officeart/2005/8/layout/chevron2"/>
    <dgm:cxn modelId="{A76B74F4-91D7-492E-AAD9-A4AA86DE66B4}" type="presParOf" srcId="{556CF151-5E19-4E3A-AD7F-9A526A65C66A}" destId="{6AF8D11B-A089-4728-84A4-5CF130D3C426}" srcOrd="2" destOrd="0" presId="urn:microsoft.com/office/officeart/2005/8/layout/chevron2"/>
    <dgm:cxn modelId="{FD998ED8-78CD-4FAE-86BE-6AF91A9AC908}" type="presParOf" srcId="{6AF8D11B-A089-4728-84A4-5CF130D3C426}" destId="{0DB8F4DC-F16A-4585-8A9C-C2766269D3B6}" srcOrd="0" destOrd="0" presId="urn:microsoft.com/office/officeart/2005/8/layout/chevron2"/>
    <dgm:cxn modelId="{1AB7BBA1-9C01-4782-A833-31E6C02090B5}" type="presParOf" srcId="{6AF8D11B-A089-4728-84A4-5CF130D3C426}" destId="{5CA77787-7C8F-4CA9-868E-565197C47D7B}"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A2F0892-EC3C-49D4-A966-F377D5800475}"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ru-RU"/>
        </a:p>
      </dgm:t>
    </dgm:pt>
    <dgm:pt modelId="{10B2D143-B17A-406D-9C50-7CF37AE4AB64}">
      <dgm:prSet phldrT="[Текст]" phldr="1" custT="1"/>
      <dgm:spPr/>
      <dgm:t>
        <a:bodyPr/>
        <a:lstStyle/>
        <a:p>
          <a:endParaRPr lang="ru-RU" sz="2000">
            <a:latin typeface="Arial" pitchFamily="34" charset="0"/>
            <a:cs typeface="Arial" pitchFamily="34" charset="0"/>
          </a:endParaRPr>
        </a:p>
      </dgm:t>
    </dgm:pt>
    <dgm:pt modelId="{6FD11BC3-3B8E-48E6-B85E-E4EE342EEF4F}" type="parTrans" cxnId="{7FE33E32-0AB5-41FB-8DF9-5CB054CAB41C}">
      <dgm:prSet/>
      <dgm:spPr/>
      <dgm:t>
        <a:bodyPr/>
        <a:lstStyle/>
        <a:p>
          <a:endParaRPr lang="ru-RU" sz="2000">
            <a:latin typeface="Arial" pitchFamily="34" charset="0"/>
            <a:cs typeface="Arial" pitchFamily="34" charset="0"/>
          </a:endParaRPr>
        </a:p>
      </dgm:t>
    </dgm:pt>
    <dgm:pt modelId="{26669EF4-053F-4417-BF79-C9806428B62F}" type="sibTrans" cxnId="{7FE33E32-0AB5-41FB-8DF9-5CB054CAB41C}">
      <dgm:prSet/>
      <dgm:spPr/>
      <dgm:t>
        <a:bodyPr/>
        <a:lstStyle/>
        <a:p>
          <a:endParaRPr lang="ru-RU" sz="2000">
            <a:latin typeface="Arial" pitchFamily="34" charset="0"/>
            <a:cs typeface="Arial" pitchFamily="34" charset="0"/>
          </a:endParaRPr>
        </a:p>
      </dgm:t>
    </dgm:pt>
    <dgm:pt modelId="{DC415BEC-80AA-48D2-B978-208806FA491C}">
      <dgm:prSet custT="1"/>
      <dgm:spPr/>
      <dgm:t>
        <a:bodyPr/>
        <a:lstStyle/>
        <a:p>
          <a:r>
            <a:rPr lang="ru-RU" sz="2000" dirty="0" smtClean="0">
              <a:latin typeface="Arial" pitchFamily="34" charset="0"/>
              <a:cs typeface="Arial" pitchFamily="34" charset="0"/>
            </a:rPr>
            <a:t>Сложность сетевой модели состоит в </a:t>
          </a:r>
          <a:r>
            <a:rPr lang="ru-RU" sz="2000" dirty="0" err="1" smtClean="0">
              <a:latin typeface="Arial" pitchFamily="34" charset="0"/>
              <a:cs typeface="Arial" pitchFamily="34" charset="0"/>
            </a:rPr>
            <a:t>ее</a:t>
          </a:r>
          <a:r>
            <a:rPr lang="ru-RU" sz="2000" dirty="0" smtClean="0">
              <a:latin typeface="Arial" pitchFamily="34" charset="0"/>
              <a:cs typeface="Arial" pitchFamily="34" charset="0"/>
            </a:rPr>
            <a:t> проектировании и поддержки. </a:t>
          </a:r>
          <a:endParaRPr lang="ru-RU" sz="2000" dirty="0">
            <a:latin typeface="Arial" pitchFamily="34" charset="0"/>
            <a:cs typeface="Arial" pitchFamily="34" charset="0"/>
          </a:endParaRPr>
        </a:p>
      </dgm:t>
    </dgm:pt>
    <dgm:pt modelId="{460E0ED2-1E4E-4C2B-B181-44672FED5B7A}" type="parTrans" cxnId="{D8F4A3D9-30BD-42E2-B00F-20D13CA560DF}">
      <dgm:prSet/>
      <dgm:spPr/>
      <dgm:t>
        <a:bodyPr/>
        <a:lstStyle/>
        <a:p>
          <a:endParaRPr lang="ru-RU" sz="2000">
            <a:latin typeface="Arial" pitchFamily="34" charset="0"/>
            <a:cs typeface="Arial" pitchFamily="34" charset="0"/>
          </a:endParaRPr>
        </a:p>
      </dgm:t>
    </dgm:pt>
    <dgm:pt modelId="{ECE5DCDD-9BC9-43F9-9F6F-80B4EEC131DF}" type="sibTrans" cxnId="{D8F4A3D9-30BD-42E2-B00F-20D13CA560DF}">
      <dgm:prSet/>
      <dgm:spPr/>
      <dgm:t>
        <a:bodyPr/>
        <a:lstStyle/>
        <a:p>
          <a:endParaRPr lang="ru-RU" sz="2000">
            <a:latin typeface="Arial" pitchFamily="34" charset="0"/>
            <a:cs typeface="Arial" pitchFamily="34" charset="0"/>
          </a:endParaRPr>
        </a:p>
      </dgm:t>
    </dgm:pt>
    <dgm:pt modelId="{7B9314FF-9958-404F-B78A-CFAF37EC3A7E}">
      <dgm:prSet custT="1"/>
      <dgm:spPr/>
      <dgm:t>
        <a:bodyPr/>
        <a:lstStyle/>
        <a:p>
          <a:r>
            <a:rPr lang="ru-RU" sz="2000" dirty="0" smtClean="0">
              <a:latin typeface="Arial" pitchFamily="34" charset="0"/>
              <a:cs typeface="Arial" pitchFamily="34" charset="0"/>
            </a:rPr>
            <a:t>Не обеспечивается физическая независимость данных, т.к. наборы организованы с помощью физических ссылок. </a:t>
          </a:r>
          <a:endParaRPr lang="ru-RU" sz="2000" dirty="0">
            <a:latin typeface="Arial" pitchFamily="34" charset="0"/>
            <a:cs typeface="Arial" pitchFamily="34" charset="0"/>
          </a:endParaRPr>
        </a:p>
      </dgm:t>
    </dgm:pt>
    <dgm:pt modelId="{D44689F6-784B-4F06-871B-CA0E1E8AC50E}" type="parTrans" cxnId="{CB578649-7C3C-4971-9765-BA7F08FE0AAA}">
      <dgm:prSet/>
      <dgm:spPr/>
      <dgm:t>
        <a:bodyPr/>
        <a:lstStyle/>
        <a:p>
          <a:endParaRPr lang="ru-RU" sz="2000">
            <a:latin typeface="Arial" pitchFamily="34" charset="0"/>
            <a:cs typeface="Arial" pitchFamily="34" charset="0"/>
          </a:endParaRPr>
        </a:p>
      </dgm:t>
    </dgm:pt>
    <dgm:pt modelId="{0574DFD4-8B71-470E-AE34-0A9AAAD64C38}" type="sibTrans" cxnId="{CB578649-7C3C-4971-9765-BA7F08FE0AAA}">
      <dgm:prSet/>
      <dgm:spPr/>
      <dgm:t>
        <a:bodyPr/>
        <a:lstStyle/>
        <a:p>
          <a:endParaRPr lang="ru-RU" sz="2000">
            <a:latin typeface="Arial" pitchFamily="34" charset="0"/>
            <a:cs typeface="Arial" pitchFamily="34" charset="0"/>
          </a:endParaRPr>
        </a:p>
      </dgm:t>
    </dgm:pt>
    <dgm:pt modelId="{57873AD7-8F25-49AE-A685-68E795FD05DC}">
      <dgm:prSet custT="1"/>
      <dgm:spPr/>
      <dgm:t>
        <a:bodyPr/>
        <a:lstStyle/>
        <a:p>
          <a:r>
            <a:rPr lang="ru-RU" sz="2000" dirty="0" smtClean="0">
              <a:latin typeface="Arial" pitchFamily="34" charset="0"/>
              <a:cs typeface="Arial" pitchFamily="34" charset="0"/>
            </a:rPr>
            <a:t>Не обеспечивается независимость данных от программ.</a:t>
          </a:r>
          <a:endParaRPr lang="ru-RU" sz="2000" dirty="0">
            <a:latin typeface="Arial" pitchFamily="34" charset="0"/>
            <a:cs typeface="Arial" pitchFamily="34" charset="0"/>
          </a:endParaRPr>
        </a:p>
      </dgm:t>
    </dgm:pt>
    <dgm:pt modelId="{71B2EB28-BA28-498F-9F26-1A72B0E92E87}" type="parTrans" cxnId="{0E081426-DAD2-4DD3-BB3B-D8E65F674A49}">
      <dgm:prSet/>
      <dgm:spPr/>
      <dgm:t>
        <a:bodyPr/>
        <a:lstStyle/>
        <a:p>
          <a:endParaRPr lang="ru-RU" sz="2000">
            <a:latin typeface="Arial" pitchFamily="34" charset="0"/>
            <a:cs typeface="Arial" pitchFamily="34" charset="0"/>
          </a:endParaRPr>
        </a:p>
      </dgm:t>
    </dgm:pt>
    <dgm:pt modelId="{810C2EBC-603C-4898-997C-888D6FC3BA54}" type="sibTrans" cxnId="{0E081426-DAD2-4DD3-BB3B-D8E65F674A49}">
      <dgm:prSet/>
      <dgm:spPr/>
      <dgm:t>
        <a:bodyPr/>
        <a:lstStyle/>
        <a:p>
          <a:endParaRPr lang="ru-RU" sz="2000">
            <a:latin typeface="Arial" pitchFamily="34" charset="0"/>
            <a:cs typeface="Arial" pitchFamily="34" charset="0"/>
          </a:endParaRPr>
        </a:p>
      </dgm:t>
    </dgm:pt>
    <dgm:pt modelId="{8F97CD56-9E04-42B8-8402-6D6F2E0736CE}">
      <dgm:prSet custT="1"/>
      <dgm:spPr/>
      <dgm:t>
        <a:bodyPr/>
        <a:lstStyle/>
        <a:p>
          <a:endParaRPr lang="ru-RU" sz="2000" dirty="0">
            <a:latin typeface="Arial" pitchFamily="34" charset="0"/>
            <a:cs typeface="Arial" pitchFamily="34" charset="0"/>
          </a:endParaRPr>
        </a:p>
      </dgm:t>
    </dgm:pt>
    <dgm:pt modelId="{3E85CD15-11B4-43B0-AB6B-0FED30AF6F3D}" type="parTrans" cxnId="{1828C2A3-B378-4390-86AC-EC86D6FFF44C}">
      <dgm:prSet/>
      <dgm:spPr/>
      <dgm:t>
        <a:bodyPr/>
        <a:lstStyle/>
        <a:p>
          <a:endParaRPr lang="ru-RU" sz="2000">
            <a:latin typeface="Arial" pitchFamily="34" charset="0"/>
            <a:cs typeface="Arial" pitchFamily="34" charset="0"/>
          </a:endParaRPr>
        </a:p>
      </dgm:t>
    </dgm:pt>
    <dgm:pt modelId="{4C251C6C-7396-4373-B7DA-FA87993F137B}" type="sibTrans" cxnId="{1828C2A3-B378-4390-86AC-EC86D6FFF44C}">
      <dgm:prSet/>
      <dgm:spPr/>
      <dgm:t>
        <a:bodyPr/>
        <a:lstStyle/>
        <a:p>
          <a:endParaRPr lang="ru-RU" sz="2000">
            <a:latin typeface="Arial" pitchFamily="34" charset="0"/>
            <a:cs typeface="Arial" pitchFamily="34" charset="0"/>
          </a:endParaRPr>
        </a:p>
      </dgm:t>
    </dgm:pt>
    <dgm:pt modelId="{7FFE6F55-619A-440D-8E24-DFD05940F2BD}">
      <dgm:prSet custT="1"/>
      <dgm:spPr/>
      <dgm:t>
        <a:bodyPr/>
        <a:lstStyle/>
        <a:p>
          <a:endParaRPr lang="ru-RU" sz="2000" dirty="0">
            <a:latin typeface="Arial" pitchFamily="34" charset="0"/>
            <a:cs typeface="Arial" pitchFamily="34" charset="0"/>
          </a:endParaRPr>
        </a:p>
      </dgm:t>
    </dgm:pt>
    <dgm:pt modelId="{83263436-9303-40B0-A0F1-593A259C119F}" type="parTrans" cxnId="{677B4772-DEE3-40F3-B623-46C8AFBF52F7}">
      <dgm:prSet/>
      <dgm:spPr/>
      <dgm:t>
        <a:bodyPr/>
        <a:lstStyle/>
        <a:p>
          <a:endParaRPr lang="ru-RU" sz="2000">
            <a:latin typeface="Arial" pitchFamily="34" charset="0"/>
            <a:cs typeface="Arial" pitchFamily="34" charset="0"/>
          </a:endParaRPr>
        </a:p>
      </dgm:t>
    </dgm:pt>
    <dgm:pt modelId="{92CB5F3E-2A57-4284-85A2-2F0ED3A72B44}" type="sibTrans" cxnId="{677B4772-DEE3-40F3-B623-46C8AFBF52F7}">
      <dgm:prSet/>
      <dgm:spPr/>
      <dgm:t>
        <a:bodyPr/>
        <a:lstStyle/>
        <a:p>
          <a:endParaRPr lang="ru-RU" sz="2000">
            <a:latin typeface="Arial" pitchFamily="34" charset="0"/>
            <a:cs typeface="Arial" pitchFamily="34" charset="0"/>
          </a:endParaRPr>
        </a:p>
      </dgm:t>
    </dgm:pt>
    <dgm:pt modelId="{041133C4-D9A9-41C6-99B1-6AAFF803A77D}" type="pres">
      <dgm:prSet presAssocID="{AA2F0892-EC3C-49D4-A966-F377D5800475}" presName="linearFlow" presStyleCnt="0">
        <dgm:presLayoutVars>
          <dgm:dir/>
          <dgm:animLvl val="lvl"/>
          <dgm:resizeHandles val="exact"/>
        </dgm:presLayoutVars>
      </dgm:prSet>
      <dgm:spPr/>
      <dgm:t>
        <a:bodyPr/>
        <a:lstStyle/>
        <a:p>
          <a:endParaRPr lang="ru-RU"/>
        </a:p>
      </dgm:t>
    </dgm:pt>
    <dgm:pt modelId="{4FB3928A-B2A5-46B1-BCBB-6EB7F6D60F4E}" type="pres">
      <dgm:prSet presAssocID="{10B2D143-B17A-406D-9C50-7CF37AE4AB64}" presName="composite" presStyleCnt="0"/>
      <dgm:spPr/>
    </dgm:pt>
    <dgm:pt modelId="{377808E6-B1A5-460D-AA3C-515AD1DF737F}" type="pres">
      <dgm:prSet presAssocID="{10B2D143-B17A-406D-9C50-7CF37AE4AB64}" presName="parentText" presStyleLbl="alignNode1" presStyleIdx="0" presStyleCnt="3">
        <dgm:presLayoutVars>
          <dgm:chMax val="1"/>
          <dgm:bulletEnabled val="1"/>
        </dgm:presLayoutVars>
      </dgm:prSet>
      <dgm:spPr/>
      <dgm:t>
        <a:bodyPr/>
        <a:lstStyle/>
        <a:p>
          <a:endParaRPr lang="ru-RU"/>
        </a:p>
      </dgm:t>
    </dgm:pt>
    <dgm:pt modelId="{25E5A902-D930-4725-97D3-ED35D148441C}" type="pres">
      <dgm:prSet presAssocID="{10B2D143-B17A-406D-9C50-7CF37AE4AB64}" presName="descendantText" presStyleLbl="alignAcc1" presStyleIdx="0" presStyleCnt="3">
        <dgm:presLayoutVars>
          <dgm:bulletEnabled val="1"/>
        </dgm:presLayoutVars>
      </dgm:prSet>
      <dgm:spPr/>
      <dgm:t>
        <a:bodyPr/>
        <a:lstStyle/>
        <a:p>
          <a:endParaRPr lang="ru-RU"/>
        </a:p>
      </dgm:t>
    </dgm:pt>
    <dgm:pt modelId="{D1E25B61-A7E4-43A3-93E5-8F2DABFD7A04}" type="pres">
      <dgm:prSet presAssocID="{26669EF4-053F-4417-BF79-C9806428B62F}" presName="sp" presStyleCnt="0"/>
      <dgm:spPr/>
    </dgm:pt>
    <dgm:pt modelId="{E8DDBD06-D552-43A5-A6C4-85EE480465E8}" type="pres">
      <dgm:prSet presAssocID="{8F97CD56-9E04-42B8-8402-6D6F2E0736CE}" presName="composite" presStyleCnt="0"/>
      <dgm:spPr/>
    </dgm:pt>
    <dgm:pt modelId="{501EA9F5-6855-4641-8FB8-27EB78D328E7}" type="pres">
      <dgm:prSet presAssocID="{8F97CD56-9E04-42B8-8402-6D6F2E0736CE}" presName="parentText" presStyleLbl="alignNode1" presStyleIdx="1" presStyleCnt="3">
        <dgm:presLayoutVars>
          <dgm:chMax val="1"/>
          <dgm:bulletEnabled val="1"/>
        </dgm:presLayoutVars>
      </dgm:prSet>
      <dgm:spPr/>
      <dgm:t>
        <a:bodyPr/>
        <a:lstStyle/>
        <a:p>
          <a:endParaRPr lang="ru-RU"/>
        </a:p>
      </dgm:t>
    </dgm:pt>
    <dgm:pt modelId="{89A235A0-59F8-476A-9BC3-B6E5264F378C}" type="pres">
      <dgm:prSet presAssocID="{8F97CD56-9E04-42B8-8402-6D6F2E0736CE}" presName="descendantText" presStyleLbl="alignAcc1" presStyleIdx="1" presStyleCnt="3">
        <dgm:presLayoutVars>
          <dgm:bulletEnabled val="1"/>
        </dgm:presLayoutVars>
      </dgm:prSet>
      <dgm:spPr/>
      <dgm:t>
        <a:bodyPr/>
        <a:lstStyle/>
        <a:p>
          <a:endParaRPr lang="ru-RU"/>
        </a:p>
      </dgm:t>
    </dgm:pt>
    <dgm:pt modelId="{35A77C73-6246-401C-823E-E365DAB09908}" type="pres">
      <dgm:prSet presAssocID="{4C251C6C-7396-4373-B7DA-FA87993F137B}" presName="sp" presStyleCnt="0"/>
      <dgm:spPr/>
    </dgm:pt>
    <dgm:pt modelId="{88085417-2AFA-42A9-9C6A-EAB8102E0120}" type="pres">
      <dgm:prSet presAssocID="{7FFE6F55-619A-440D-8E24-DFD05940F2BD}" presName="composite" presStyleCnt="0"/>
      <dgm:spPr/>
    </dgm:pt>
    <dgm:pt modelId="{65E9A5B6-236A-4335-85E0-344D5C46D017}" type="pres">
      <dgm:prSet presAssocID="{7FFE6F55-619A-440D-8E24-DFD05940F2BD}" presName="parentText" presStyleLbl="alignNode1" presStyleIdx="2" presStyleCnt="3">
        <dgm:presLayoutVars>
          <dgm:chMax val="1"/>
          <dgm:bulletEnabled val="1"/>
        </dgm:presLayoutVars>
      </dgm:prSet>
      <dgm:spPr/>
      <dgm:t>
        <a:bodyPr/>
        <a:lstStyle/>
        <a:p>
          <a:endParaRPr lang="ru-RU"/>
        </a:p>
      </dgm:t>
    </dgm:pt>
    <dgm:pt modelId="{5E3E916D-3656-4394-91C2-9A61A7BC1063}" type="pres">
      <dgm:prSet presAssocID="{7FFE6F55-619A-440D-8E24-DFD05940F2BD}" presName="descendantText" presStyleLbl="alignAcc1" presStyleIdx="2" presStyleCnt="3">
        <dgm:presLayoutVars>
          <dgm:bulletEnabled val="1"/>
        </dgm:presLayoutVars>
      </dgm:prSet>
      <dgm:spPr/>
      <dgm:t>
        <a:bodyPr/>
        <a:lstStyle/>
        <a:p>
          <a:endParaRPr lang="ru-RU"/>
        </a:p>
      </dgm:t>
    </dgm:pt>
  </dgm:ptLst>
  <dgm:cxnLst>
    <dgm:cxn modelId="{A8AEA6CE-8495-4996-A1F4-E3B8FC24AD2E}" type="presOf" srcId="{10B2D143-B17A-406D-9C50-7CF37AE4AB64}" destId="{377808E6-B1A5-460D-AA3C-515AD1DF737F}" srcOrd="0" destOrd="0" presId="urn:microsoft.com/office/officeart/2005/8/layout/chevron2"/>
    <dgm:cxn modelId="{1828C2A3-B378-4390-86AC-EC86D6FFF44C}" srcId="{AA2F0892-EC3C-49D4-A966-F377D5800475}" destId="{8F97CD56-9E04-42B8-8402-6D6F2E0736CE}" srcOrd="1" destOrd="0" parTransId="{3E85CD15-11B4-43B0-AB6B-0FED30AF6F3D}" sibTransId="{4C251C6C-7396-4373-B7DA-FA87993F137B}"/>
    <dgm:cxn modelId="{4F024A2D-9E33-4BB1-A329-B2EE03A18DF7}" type="presOf" srcId="{DC415BEC-80AA-48D2-B978-208806FA491C}" destId="{25E5A902-D930-4725-97D3-ED35D148441C}" srcOrd="0" destOrd="0" presId="urn:microsoft.com/office/officeart/2005/8/layout/chevron2"/>
    <dgm:cxn modelId="{0E081426-DAD2-4DD3-BB3B-D8E65F674A49}" srcId="{7FFE6F55-619A-440D-8E24-DFD05940F2BD}" destId="{57873AD7-8F25-49AE-A685-68E795FD05DC}" srcOrd="0" destOrd="0" parTransId="{71B2EB28-BA28-498F-9F26-1A72B0E92E87}" sibTransId="{810C2EBC-603C-4898-997C-888D6FC3BA54}"/>
    <dgm:cxn modelId="{D789E18E-C897-46B4-B9E6-5B454C229FE9}" type="presOf" srcId="{57873AD7-8F25-49AE-A685-68E795FD05DC}" destId="{5E3E916D-3656-4394-91C2-9A61A7BC1063}" srcOrd="0" destOrd="0" presId="urn:microsoft.com/office/officeart/2005/8/layout/chevron2"/>
    <dgm:cxn modelId="{677B4772-DEE3-40F3-B623-46C8AFBF52F7}" srcId="{AA2F0892-EC3C-49D4-A966-F377D5800475}" destId="{7FFE6F55-619A-440D-8E24-DFD05940F2BD}" srcOrd="2" destOrd="0" parTransId="{83263436-9303-40B0-A0F1-593A259C119F}" sibTransId="{92CB5F3E-2A57-4284-85A2-2F0ED3A72B44}"/>
    <dgm:cxn modelId="{802E9153-E5E0-452B-82EE-57054BF19D8F}" type="presOf" srcId="{8F97CD56-9E04-42B8-8402-6D6F2E0736CE}" destId="{501EA9F5-6855-4641-8FB8-27EB78D328E7}" srcOrd="0" destOrd="0" presId="urn:microsoft.com/office/officeart/2005/8/layout/chevron2"/>
    <dgm:cxn modelId="{BCCAA3C1-9DB7-4140-A34D-A463AB0B9770}" type="presOf" srcId="{7B9314FF-9958-404F-B78A-CFAF37EC3A7E}" destId="{89A235A0-59F8-476A-9BC3-B6E5264F378C}" srcOrd="0" destOrd="0" presId="urn:microsoft.com/office/officeart/2005/8/layout/chevron2"/>
    <dgm:cxn modelId="{7FE33E32-0AB5-41FB-8DF9-5CB054CAB41C}" srcId="{AA2F0892-EC3C-49D4-A966-F377D5800475}" destId="{10B2D143-B17A-406D-9C50-7CF37AE4AB64}" srcOrd="0" destOrd="0" parTransId="{6FD11BC3-3B8E-48E6-B85E-E4EE342EEF4F}" sibTransId="{26669EF4-053F-4417-BF79-C9806428B62F}"/>
    <dgm:cxn modelId="{CB578649-7C3C-4971-9765-BA7F08FE0AAA}" srcId="{8F97CD56-9E04-42B8-8402-6D6F2E0736CE}" destId="{7B9314FF-9958-404F-B78A-CFAF37EC3A7E}" srcOrd="0" destOrd="0" parTransId="{D44689F6-784B-4F06-871B-CA0E1E8AC50E}" sibTransId="{0574DFD4-8B71-470E-AE34-0A9AAAD64C38}"/>
    <dgm:cxn modelId="{C4132106-2A13-41BB-9D13-D08050ADA36C}" type="presOf" srcId="{7FFE6F55-619A-440D-8E24-DFD05940F2BD}" destId="{65E9A5B6-236A-4335-85E0-344D5C46D017}" srcOrd="0" destOrd="0" presId="urn:microsoft.com/office/officeart/2005/8/layout/chevron2"/>
    <dgm:cxn modelId="{6FF32A53-EA84-4CC3-86DF-81138B75F795}" type="presOf" srcId="{AA2F0892-EC3C-49D4-A966-F377D5800475}" destId="{041133C4-D9A9-41C6-99B1-6AAFF803A77D}" srcOrd="0" destOrd="0" presId="urn:microsoft.com/office/officeart/2005/8/layout/chevron2"/>
    <dgm:cxn modelId="{D8F4A3D9-30BD-42E2-B00F-20D13CA560DF}" srcId="{10B2D143-B17A-406D-9C50-7CF37AE4AB64}" destId="{DC415BEC-80AA-48D2-B978-208806FA491C}" srcOrd="0" destOrd="0" parTransId="{460E0ED2-1E4E-4C2B-B181-44672FED5B7A}" sibTransId="{ECE5DCDD-9BC9-43F9-9F6F-80B4EEC131DF}"/>
    <dgm:cxn modelId="{F4DE9217-C417-4F0F-B737-2E78B111316D}" type="presParOf" srcId="{041133C4-D9A9-41C6-99B1-6AAFF803A77D}" destId="{4FB3928A-B2A5-46B1-BCBB-6EB7F6D60F4E}" srcOrd="0" destOrd="0" presId="urn:microsoft.com/office/officeart/2005/8/layout/chevron2"/>
    <dgm:cxn modelId="{FF081EAE-AE5F-4B29-9D2B-486D47812D94}" type="presParOf" srcId="{4FB3928A-B2A5-46B1-BCBB-6EB7F6D60F4E}" destId="{377808E6-B1A5-460D-AA3C-515AD1DF737F}" srcOrd="0" destOrd="0" presId="urn:microsoft.com/office/officeart/2005/8/layout/chevron2"/>
    <dgm:cxn modelId="{E9E8AAEA-A2E0-41D9-A24C-74C238855357}" type="presParOf" srcId="{4FB3928A-B2A5-46B1-BCBB-6EB7F6D60F4E}" destId="{25E5A902-D930-4725-97D3-ED35D148441C}" srcOrd="1" destOrd="0" presId="urn:microsoft.com/office/officeart/2005/8/layout/chevron2"/>
    <dgm:cxn modelId="{A54F1038-D30A-432D-8DA0-78BF9EDF352B}" type="presParOf" srcId="{041133C4-D9A9-41C6-99B1-6AAFF803A77D}" destId="{D1E25B61-A7E4-43A3-93E5-8F2DABFD7A04}" srcOrd="1" destOrd="0" presId="urn:microsoft.com/office/officeart/2005/8/layout/chevron2"/>
    <dgm:cxn modelId="{C7CD3A56-3F59-4705-AD7F-806A27690672}" type="presParOf" srcId="{041133C4-D9A9-41C6-99B1-6AAFF803A77D}" destId="{E8DDBD06-D552-43A5-A6C4-85EE480465E8}" srcOrd="2" destOrd="0" presId="urn:microsoft.com/office/officeart/2005/8/layout/chevron2"/>
    <dgm:cxn modelId="{E4695DB5-DF52-48BF-89DA-49A436260DC2}" type="presParOf" srcId="{E8DDBD06-D552-43A5-A6C4-85EE480465E8}" destId="{501EA9F5-6855-4641-8FB8-27EB78D328E7}" srcOrd="0" destOrd="0" presId="urn:microsoft.com/office/officeart/2005/8/layout/chevron2"/>
    <dgm:cxn modelId="{174B4D9A-BDE4-47B3-8F7C-A5CB31C853BD}" type="presParOf" srcId="{E8DDBD06-D552-43A5-A6C4-85EE480465E8}" destId="{89A235A0-59F8-476A-9BC3-B6E5264F378C}" srcOrd="1" destOrd="0" presId="urn:microsoft.com/office/officeart/2005/8/layout/chevron2"/>
    <dgm:cxn modelId="{0EFF1DD1-E07A-4BEC-A10B-EB164D43FAFA}" type="presParOf" srcId="{041133C4-D9A9-41C6-99B1-6AAFF803A77D}" destId="{35A77C73-6246-401C-823E-E365DAB09908}" srcOrd="3" destOrd="0" presId="urn:microsoft.com/office/officeart/2005/8/layout/chevron2"/>
    <dgm:cxn modelId="{511A7035-FB07-40A1-A89B-56674270114C}" type="presParOf" srcId="{041133C4-D9A9-41C6-99B1-6AAFF803A77D}" destId="{88085417-2AFA-42A9-9C6A-EAB8102E0120}" srcOrd="4" destOrd="0" presId="urn:microsoft.com/office/officeart/2005/8/layout/chevron2"/>
    <dgm:cxn modelId="{72F25477-D21B-4AB4-9D9C-8026C376EBD5}" type="presParOf" srcId="{88085417-2AFA-42A9-9C6A-EAB8102E0120}" destId="{65E9A5B6-236A-4335-85E0-344D5C46D017}" srcOrd="0" destOrd="0" presId="urn:microsoft.com/office/officeart/2005/8/layout/chevron2"/>
    <dgm:cxn modelId="{1D077B5F-667C-4EBD-B907-C9A1F895A117}" type="presParOf" srcId="{88085417-2AFA-42A9-9C6A-EAB8102E0120}" destId="{5E3E916D-3656-4394-91C2-9A61A7BC106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61B388D-2038-40AB-8AB2-E328FADB757C}" type="doc">
      <dgm:prSet loTypeId="urn:microsoft.com/office/officeart/2008/layout/VerticalCurvedList" loCatId="list" qsTypeId="urn:microsoft.com/office/officeart/2005/8/quickstyle/3d4" qsCatId="3D" csTypeId="urn:microsoft.com/office/officeart/2005/8/colors/colorful2" csCatId="colorful" phldr="1"/>
      <dgm:spPr/>
      <dgm:t>
        <a:bodyPr/>
        <a:lstStyle/>
        <a:p>
          <a:endParaRPr lang="ru-RU"/>
        </a:p>
      </dgm:t>
    </dgm:pt>
    <dgm:pt modelId="{39520CB8-DCA3-490F-81C3-96D5ABFDB65F}">
      <dgm:prSet phldrT="[Текст]" custT="1"/>
      <dgm:spPr/>
      <dgm:t>
        <a:bodyPr/>
        <a:lstStyle/>
        <a:p>
          <a:r>
            <a:rPr lang="ru-RU" sz="1600" b="1" dirty="0" smtClean="0">
              <a:solidFill>
                <a:srgbClr val="C00000"/>
              </a:solidFill>
              <a:latin typeface="Arial" pitchFamily="34" charset="0"/>
              <a:cs typeface="Arial" pitchFamily="34" charset="0"/>
            </a:rPr>
            <a:t>Основанные на записях (логические) модели данных </a:t>
          </a:r>
          <a:r>
            <a:rPr lang="ru-RU" sz="1600" b="1" dirty="0" smtClean="0">
              <a:solidFill>
                <a:schemeClr val="tx1"/>
              </a:solidFill>
              <a:latin typeface="Arial" pitchFamily="34" charset="0"/>
              <a:cs typeface="Arial" pitchFamily="34" charset="0"/>
            </a:rPr>
            <a:t>используются для определения общей структуры базы данных и высокоуровневого описания </a:t>
          </a:r>
          <a:r>
            <a:rPr lang="ru-RU" sz="1600" b="1" dirty="0" err="1" smtClean="0">
              <a:solidFill>
                <a:schemeClr val="tx1"/>
              </a:solidFill>
              <a:latin typeface="Arial" pitchFamily="34" charset="0"/>
              <a:cs typeface="Arial" pitchFamily="34" charset="0"/>
            </a:rPr>
            <a:t>ее</a:t>
          </a:r>
          <a:r>
            <a:rPr lang="ru-RU" sz="1600" b="1" dirty="0" smtClean="0">
              <a:solidFill>
                <a:schemeClr val="tx1"/>
              </a:solidFill>
              <a:latin typeface="Arial" pitchFamily="34" charset="0"/>
              <a:cs typeface="Arial" pitchFamily="34" charset="0"/>
            </a:rPr>
            <a:t> реализации. Их основной недостаток заключается в том, что они не дают адекватных средств для явного указания ограничений, накладываемых на данные. </a:t>
          </a:r>
          <a:endParaRPr lang="ru-RU" sz="1600" b="1" dirty="0">
            <a:solidFill>
              <a:schemeClr val="tx1"/>
            </a:solidFill>
            <a:latin typeface="Arial" pitchFamily="34" charset="0"/>
            <a:cs typeface="Arial" pitchFamily="34" charset="0"/>
          </a:endParaRPr>
        </a:p>
      </dgm:t>
    </dgm:pt>
    <dgm:pt modelId="{8D3D2822-853F-4440-BCD5-1592E0A46A91}" type="parTrans" cxnId="{3D90EC10-CEB8-4E6E-86F4-9F4E8F056032}">
      <dgm:prSet/>
      <dgm:spPr/>
      <dgm:t>
        <a:bodyPr/>
        <a:lstStyle/>
        <a:p>
          <a:endParaRPr lang="ru-RU" sz="1600" b="1">
            <a:solidFill>
              <a:schemeClr val="tx1"/>
            </a:solidFill>
            <a:latin typeface="Arial" pitchFamily="34" charset="0"/>
            <a:cs typeface="Arial" pitchFamily="34" charset="0"/>
          </a:endParaRPr>
        </a:p>
      </dgm:t>
    </dgm:pt>
    <dgm:pt modelId="{D6DFA019-1A95-498B-B557-043C7BCB7CE0}" type="sibTrans" cxnId="{3D90EC10-CEB8-4E6E-86F4-9F4E8F056032}">
      <dgm:prSet/>
      <dgm:spPr/>
      <dgm:t>
        <a:bodyPr/>
        <a:lstStyle/>
        <a:p>
          <a:endParaRPr lang="ru-RU" sz="1600" b="1">
            <a:solidFill>
              <a:schemeClr val="tx1"/>
            </a:solidFill>
            <a:latin typeface="Arial" pitchFamily="34" charset="0"/>
            <a:cs typeface="Arial" pitchFamily="34" charset="0"/>
          </a:endParaRPr>
        </a:p>
      </dgm:t>
    </dgm:pt>
    <dgm:pt modelId="{F67B7D39-7C4A-45C4-B7C1-794FF51E4B3B}">
      <dgm:prSet custT="1"/>
      <dgm:spPr/>
      <dgm:t>
        <a:bodyPr/>
        <a:lstStyle/>
        <a:p>
          <a:r>
            <a:rPr lang="ru-RU" sz="1600" b="1" dirty="0" smtClean="0">
              <a:solidFill>
                <a:srgbClr val="C00000"/>
              </a:solidFill>
              <a:latin typeface="Arial" pitchFamily="34" charset="0"/>
              <a:cs typeface="Arial" pitchFamily="34" charset="0"/>
            </a:rPr>
            <a:t>В объектных моделях данных </a:t>
          </a:r>
          <a:r>
            <a:rPr lang="ru-RU" sz="1600" b="1" dirty="0" smtClean="0">
              <a:solidFill>
                <a:schemeClr val="tx1"/>
              </a:solidFill>
              <a:latin typeface="Arial" pitchFamily="34" charset="0"/>
              <a:cs typeface="Arial" pitchFamily="34" charset="0"/>
            </a:rPr>
            <a:t>отсутствуют средства указания их логической структуры, но за </a:t>
          </a:r>
          <a:r>
            <a:rPr lang="ru-RU" sz="1600" b="1" dirty="0" err="1" smtClean="0">
              <a:solidFill>
                <a:schemeClr val="tx1"/>
              </a:solidFill>
              <a:latin typeface="Arial" pitchFamily="34" charset="0"/>
              <a:cs typeface="Arial" pitchFamily="34" charset="0"/>
            </a:rPr>
            <a:t>счет</a:t>
          </a:r>
          <a:r>
            <a:rPr lang="ru-RU" sz="1600" b="1" dirty="0" smtClean="0">
              <a:solidFill>
                <a:schemeClr val="tx1"/>
              </a:solidFill>
              <a:latin typeface="Arial" pitchFamily="34" charset="0"/>
              <a:cs typeface="Arial" pitchFamily="34" charset="0"/>
            </a:rPr>
            <a:t> предоставления пользователю возможности указать ограничения для данных, они позволяют в большей мере представить семантическую суть хранимой информации.</a:t>
          </a:r>
          <a:endParaRPr lang="ru-RU" sz="1600" b="1" dirty="0">
            <a:solidFill>
              <a:schemeClr val="tx1"/>
            </a:solidFill>
            <a:latin typeface="Arial" pitchFamily="34" charset="0"/>
            <a:cs typeface="Arial" pitchFamily="34" charset="0"/>
          </a:endParaRPr>
        </a:p>
      </dgm:t>
    </dgm:pt>
    <dgm:pt modelId="{DE2E22D9-D87D-4A87-88F3-7309AA636676}" type="parTrans" cxnId="{2BAA7CCB-C8A0-4A37-A62A-6417EAD7A278}">
      <dgm:prSet/>
      <dgm:spPr/>
      <dgm:t>
        <a:bodyPr/>
        <a:lstStyle/>
        <a:p>
          <a:endParaRPr lang="ru-RU" sz="1600" b="1">
            <a:solidFill>
              <a:schemeClr val="tx1"/>
            </a:solidFill>
            <a:latin typeface="Arial" pitchFamily="34" charset="0"/>
            <a:cs typeface="Arial" pitchFamily="34" charset="0"/>
          </a:endParaRPr>
        </a:p>
      </dgm:t>
    </dgm:pt>
    <dgm:pt modelId="{FACD5036-FBFB-41BB-82AC-BFF5E70E13C8}" type="sibTrans" cxnId="{2BAA7CCB-C8A0-4A37-A62A-6417EAD7A278}">
      <dgm:prSet/>
      <dgm:spPr/>
      <dgm:t>
        <a:bodyPr/>
        <a:lstStyle/>
        <a:p>
          <a:endParaRPr lang="ru-RU" sz="1600" b="1">
            <a:solidFill>
              <a:schemeClr val="tx1"/>
            </a:solidFill>
            <a:latin typeface="Arial" pitchFamily="34" charset="0"/>
            <a:cs typeface="Arial" pitchFamily="34" charset="0"/>
          </a:endParaRPr>
        </a:p>
      </dgm:t>
    </dgm:pt>
    <dgm:pt modelId="{8CACC07C-E8C3-4F3A-8D5E-59D823C7E4EA}">
      <dgm:prSet custT="1"/>
      <dgm:spPr/>
      <dgm:t>
        <a:bodyPr/>
        <a:lstStyle/>
        <a:p>
          <a:r>
            <a:rPr lang="ru-RU" sz="1600" b="1" dirty="0" smtClean="0">
              <a:solidFill>
                <a:schemeClr val="tx1"/>
              </a:solidFill>
              <a:latin typeface="Arial" pitchFamily="34" charset="0"/>
              <a:cs typeface="Arial" pitchFamily="34" charset="0"/>
            </a:rPr>
            <a:t>Большинство современных коммерческих систем основано на </a:t>
          </a:r>
          <a:r>
            <a:rPr lang="ru-RU" sz="1600" b="1" dirty="0" smtClean="0">
              <a:solidFill>
                <a:srgbClr val="C00000"/>
              </a:solidFill>
              <a:latin typeface="Arial" pitchFamily="34" charset="0"/>
              <a:cs typeface="Arial" pitchFamily="34" charset="0"/>
            </a:rPr>
            <a:t>реляционной парадигме</a:t>
          </a:r>
          <a:r>
            <a:rPr lang="ru-RU" sz="1600" b="1" dirty="0" smtClean="0">
              <a:solidFill>
                <a:schemeClr val="tx1"/>
              </a:solidFill>
              <a:latin typeface="Arial" pitchFamily="34" charset="0"/>
              <a:cs typeface="Arial" pitchFamily="34" charset="0"/>
            </a:rPr>
            <a:t>. При использовании сетевой и иерархической моделей от пользователя требуется знание физической организации базы данных, к которой он должен осуществлять доступ, в то время как при работе с реляционной моделью независимость от данных обеспечивается в значительно большей степени.</a:t>
          </a:r>
          <a:endParaRPr lang="ru-RU" sz="1600" b="1" dirty="0">
            <a:solidFill>
              <a:schemeClr val="tx1"/>
            </a:solidFill>
            <a:latin typeface="Arial" pitchFamily="34" charset="0"/>
            <a:cs typeface="Arial" pitchFamily="34" charset="0"/>
          </a:endParaRPr>
        </a:p>
      </dgm:t>
    </dgm:pt>
    <dgm:pt modelId="{050049CF-478D-4D85-A62E-27360C1A51DB}" type="parTrans" cxnId="{3C1EBABC-4FE4-4A7D-A470-378CA2980BAA}">
      <dgm:prSet/>
      <dgm:spPr/>
      <dgm:t>
        <a:bodyPr/>
        <a:lstStyle/>
        <a:p>
          <a:endParaRPr lang="ru-RU" sz="1600" b="1">
            <a:solidFill>
              <a:schemeClr val="tx1"/>
            </a:solidFill>
            <a:latin typeface="Arial" pitchFamily="34" charset="0"/>
            <a:cs typeface="Arial" pitchFamily="34" charset="0"/>
          </a:endParaRPr>
        </a:p>
      </dgm:t>
    </dgm:pt>
    <dgm:pt modelId="{7FA4017E-D98D-4307-8E1C-DF8F9316AF39}" type="sibTrans" cxnId="{3C1EBABC-4FE4-4A7D-A470-378CA2980BAA}">
      <dgm:prSet/>
      <dgm:spPr/>
      <dgm:t>
        <a:bodyPr/>
        <a:lstStyle/>
        <a:p>
          <a:endParaRPr lang="ru-RU" sz="1600" b="1">
            <a:solidFill>
              <a:schemeClr val="tx1"/>
            </a:solidFill>
            <a:latin typeface="Arial" pitchFamily="34" charset="0"/>
            <a:cs typeface="Arial" pitchFamily="34" charset="0"/>
          </a:endParaRPr>
        </a:p>
      </dgm:t>
    </dgm:pt>
    <dgm:pt modelId="{D7FA9506-5CAE-42F4-A918-9ACCA50F55E7}">
      <dgm:prSet custT="1"/>
      <dgm:spPr/>
      <dgm:t>
        <a:bodyPr/>
        <a:lstStyle/>
        <a:p>
          <a:r>
            <a:rPr lang="ru-RU" sz="1600" b="1" dirty="0" smtClean="0">
              <a:solidFill>
                <a:schemeClr val="tx1"/>
              </a:solidFill>
              <a:latin typeface="Arial" pitchFamily="34" charset="0"/>
              <a:cs typeface="Arial" pitchFamily="34" charset="0"/>
            </a:rPr>
            <a:t>Практически все разработчики современных приложений, предусматривающих связь с системами баз данных, ориентируются на </a:t>
          </a:r>
          <a:r>
            <a:rPr lang="ru-RU" sz="1600" b="1" dirty="0" smtClean="0">
              <a:solidFill>
                <a:srgbClr val="C00000"/>
              </a:solidFill>
              <a:latin typeface="Arial" pitchFamily="34" charset="0"/>
              <a:cs typeface="Arial" pitchFamily="34" charset="0"/>
            </a:rPr>
            <a:t>реляционные СУБД</a:t>
          </a:r>
          <a:r>
            <a:rPr lang="ru-RU" sz="1600" b="1" dirty="0" smtClean="0">
              <a:solidFill>
                <a:schemeClr val="tx1"/>
              </a:solidFill>
              <a:latin typeface="Arial" pitchFamily="34" charset="0"/>
              <a:cs typeface="Arial" pitchFamily="34" charset="0"/>
            </a:rPr>
            <a:t>. </a:t>
          </a:r>
          <a:endParaRPr lang="ru-RU" sz="1600" b="1" dirty="0">
            <a:solidFill>
              <a:schemeClr val="tx1"/>
            </a:solidFill>
            <a:latin typeface="Arial" pitchFamily="34" charset="0"/>
            <a:cs typeface="Arial" pitchFamily="34" charset="0"/>
          </a:endParaRPr>
        </a:p>
      </dgm:t>
    </dgm:pt>
    <dgm:pt modelId="{B53FB51A-EDC6-4246-AE7E-8BA59BDD23C8}" type="parTrans" cxnId="{A5518E6D-6A39-4ED3-B8A3-7830648EEA8A}">
      <dgm:prSet/>
      <dgm:spPr/>
      <dgm:t>
        <a:bodyPr/>
        <a:lstStyle/>
        <a:p>
          <a:endParaRPr lang="ru-RU" sz="1600" b="1">
            <a:solidFill>
              <a:schemeClr val="tx1"/>
            </a:solidFill>
            <a:latin typeface="Arial" pitchFamily="34" charset="0"/>
            <a:cs typeface="Arial" pitchFamily="34" charset="0"/>
          </a:endParaRPr>
        </a:p>
      </dgm:t>
    </dgm:pt>
    <dgm:pt modelId="{0C0978AA-0076-413C-9DDA-608C982499C6}" type="sibTrans" cxnId="{A5518E6D-6A39-4ED3-B8A3-7830648EEA8A}">
      <dgm:prSet/>
      <dgm:spPr/>
      <dgm:t>
        <a:bodyPr/>
        <a:lstStyle/>
        <a:p>
          <a:endParaRPr lang="ru-RU" sz="1600" b="1">
            <a:solidFill>
              <a:schemeClr val="tx1"/>
            </a:solidFill>
            <a:latin typeface="Arial" pitchFamily="34" charset="0"/>
            <a:cs typeface="Arial" pitchFamily="34" charset="0"/>
          </a:endParaRPr>
        </a:p>
      </dgm:t>
    </dgm:pt>
    <dgm:pt modelId="{5F66DE91-1D8F-4A1F-A0D9-0D1382CE982A}" type="pres">
      <dgm:prSet presAssocID="{D61B388D-2038-40AB-8AB2-E328FADB757C}" presName="Name0" presStyleCnt="0">
        <dgm:presLayoutVars>
          <dgm:chMax val="7"/>
          <dgm:chPref val="7"/>
          <dgm:dir/>
        </dgm:presLayoutVars>
      </dgm:prSet>
      <dgm:spPr/>
      <dgm:t>
        <a:bodyPr/>
        <a:lstStyle/>
        <a:p>
          <a:endParaRPr lang="ru-RU"/>
        </a:p>
      </dgm:t>
    </dgm:pt>
    <dgm:pt modelId="{573D0503-3551-4C06-AC3D-566865D16F24}" type="pres">
      <dgm:prSet presAssocID="{D61B388D-2038-40AB-8AB2-E328FADB757C}" presName="Name1" presStyleCnt="0"/>
      <dgm:spPr/>
    </dgm:pt>
    <dgm:pt modelId="{445E5568-6D1B-4F8A-92FD-187B1271A755}" type="pres">
      <dgm:prSet presAssocID="{D61B388D-2038-40AB-8AB2-E328FADB757C}" presName="cycle" presStyleCnt="0"/>
      <dgm:spPr/>
    </dgm:pt>
    <dgm:pt modelId="{4D45D517-9793-4354-86B4-C7FCA6A3CF4B}" type="pres">
      <dgm:prSet presAssocID="{D61B388D-2038-40AB-8AB2-E328FADB757C}" presName="srcNode" presStyleLbl="node1" presStyleIdx="0" presStyleCnt="4"/>
      <dgm:spPr/>
    </dgm:pt>
    <dgm:pt modelId="{B999DB02-F8F8-4F33-B459-F5D21BA1F0E4}" type="pres">
      <dgm:prSet presAssocID="{D61B388D-2038-40AB-8AB2-E328FADB757C}" presName="conn" presStyleLbl="parChTrans1D2" presStyleIdx="0" presStyleCnt="1"/>
      <dgm:spPr/>
      <dgm:t>
        <a:bodyPr/>
        <a:lstStyle/>
        <a:p>
          <a:endParaRPr lang="ru-RU"/>
        </a:p>
      </dgm:t>
    </dgm:pt>
    <dgm:pt modelId="{42FBA14A-0B7F-4B0E-90FC-E9328A39BF67}" type="pres">
      <dgm:prSet presAssocID="{D61B388D-2038-40AB-8AB2-E328FADB757C}" presName="extraNode" presStyleLbl="node1" presStyleIdx="0" presStyleCnt="4"/>
      <dgm:spPr/>
    </dgm:pt>
    <dgm:pt modelId="{B2811196-ABE1-455F-9D4E-339B4693E616}" type="pres">
      <dgm:prSet presAssocID="{D61B388D-2038-40AB-8AB2-E328FADB757C}" presName="dstNode" presStyleLbl="node1" presStyleIdx="0" presStyleCnt="4"/>
      <dgm:spPr/>
    </dgm:pt>
    <dgm:pt modelId="{2CB13122-1BC5-40AD-BB76-09C1EB1626D5}" type="pres">
      <dgm:prSet presAssocID="{39520CB8-DCA3-490F-81C3-96D5ABFDB65F}" presName="text_1" presStyleLbl="node1" presStyleIdx="0" presStyleCnt="4" custScaleY="155502">
        <dgm:presLayoutVars>
          <dgm:bulletEnabled val="1"/>
        </dgm:presLayoutVars>
      </dgm:prSet>
      <dgm:spPr/>
      <dgm:t>
        <a:bodyPr/>
        <a:lstStyle/>
        <a:p>
          <a:endParaRPr lang="ru-RU"/>
        </a:p>
      </dgm:t>
    </dgm:pt>
    <dgm:pt modelId="{E6B8A6F3-E8CE-404B-8A98-45FE612C8607}" type="pres">
      <dgm:prSet presAssocID="{39520CB8-DCA3-490F-81C3-96D5ABFDB65F}" presName="accent_1" presStyleCnt="0"/>
      <dgm:spPr/>
    </dgm:pt>
    <dgm:pt modelId="{383E2FF9-44AC-4011-A3E6-8F9DD6821EEF}" type="pres">
      <dgm:prSet presAssocID="{39520CB8-DCA3-490F-81C3-96D5ABFDB65F}" presName="accentRepeatNode" presStyleLbl="solidFgAcc1" presStyleIdx="0" presStyleCnt="4"/>
      <dgm:spPr/>
    </dgm:pt>
    <dgm:pt modelId="{BE518006-FE59-4674-B79F-C61D629F4E9B}" type="pres">
      <dgm:prSet presAssocID="{F67B7D39-7C4A-45C4-B7C1-794FF51E4B3B}" presName="text_2" presStyleLbl="node1" presStyleIdx="1" presStyleCnt="4" custScaleY="125382">
        <dgm:presLayoutVars>
          <dgm:bulletEnabled val="1"/>
        </dgm:presLayoutVars>
      </dgm:prSet>
      <dgm:spPr/>
      <dgm:t>
        <a:bodyPr/>
        <a:lstStyle/>
        <a:p>
          <a:endParaRPr lang="ru-RU"/>
        </a:p>
      </dgm:t>
    </dgm:pt>
    <dgm:pt modelId="{A24F33E9-511D-49A1-B30F-87ABEFA757B5}" type="pres">
      <dgm:prSet presAssocID="{F67B7D39-7C4A-45C4-B7C1-794FF51E4B3B}" presName="accent_2" presStyleCnt="0"/>
      <dgm:spPr/>
    </dgm:pt>
    <dgm:pt modelId="{8B9F2548-E323-45E6-80FB-2B5B6E5AB56D}" type="pres">
      <dgm:prSet presAssocID="{F67B7D39-7C4A-45C4-B7C1-794FF51E4B3B}" presName="accentRepeatNode" presStyleLbl="solidFgAcc1" presStyleIdx="1" presStyleCnt="4"/>
      <dgm:spPr/>
    </dgm:pt>
    <dgm:pt modelId="{B2B5CB49-A6BA-4D93-B919-DA2B316C7AF8}" type="pres">
      <dgm:prSet presAssocID="{8CACC07C-E8C3-4F3A-8D5E-59D823C7E4EA}" presName="text_3" presStyleLbl="node1" presStyleIdx="2" presStyleCnt="4" custScaleY="180974" custLinFactNeighborY="11109">
        <dgm:presLayoutVars>
          <dgm:bulletEnabled val="1"/>
        </dgm:presLayoutVars>
      </dgm:prSet>
      <dgm:spPr/>
      <dgm:t>
        <a:bodyPr/>
        <a:lstStyle/>
        <a:p>
          <a:endParaRPr lang="ru-RU"/>
        </a:p>
      </dgm:t>
    </dgm:pt>
    <dgm:pt modelId="{D5B4F526-D8E5-423E-8B32-882D786FE57D}" type="pres">
      <dgm:prSet presAssocID="{8CACC07C-E8C3-4F3A-8D5E-59D823C7E4EA}" presName="accent_3" presStyleCnt="0"/>
      <dgm:spPr/>
    </dgm:pt>
    <dgm:pt modelId="{8560C720-8DD0-48F6-B1CC-6D53C10D3FC7}" type="pres">
      <dgm:prSet presAssocID="{8CACC07C-E8C3-4F3A-8D5E-59D823C7E4EA}" presName="accentRepeatNode" presStyleLbl="solidFgAcc1" presStyleIdx="2" presStyleCnt="4"/>
      <dgm:spPr/>
    </dgm:pt>
    <dgm:pt modelId="{DCCB5033-EF64-41F1-93A4-3DDE2B7720B2}" type="pres">
      <dgm:prSet presAssocID="{D7FA9506-5CAE-42F4-A918-9ACCA50F55E7}" presName="text_4" presStyleLbl="node1" presStyleIdx="3" presStyleCnt="4" custLinFactNeighborY="12696">
        <dgm:presLayoutVars>
          <dgm:bulletEnabled val="1"/>
        </dgm:presLayoutVars>
      </dgm:prSet>
      <dgm:spPr/>
      <dgm:t>
        <a:bodyPr/>
        <a:lstStyle/>
        <a:p>
          <a:endParaRPr lang="ru-RU"/>
        </a:p>
      </dgm:t>
    </dgm:pt>
    <dgm:pt modelId="{C62EAB06-D04C-4F78-AFC5-269D5A1045BF}" type="pres">
      <dgm:prSet presAssocID="{D7FA9506-5CAE-42F4-A918-9ACCA50F55E7}" presName="accent_4" presStyleCnt="0"/>
      <dgm:spPr/>
    </dgm:pt>
    <dgm:pt modelId="{2C562200-395E-4A9A-ACED-540BC120B134}" type="pres">
      <dgm:prSet presAssocID="{D7FA9506-5CAE-42F4-A918-9ACCA50F55E7}" presName="accentRepeatNode" presStyleLbl="solidFgAcc1" presStyleIdx="3" presStyleCnt="4"/>
      <dgm:spPr/>
    </dgm:pt>
  </dgm:ptLst>
  <dgm:cxnLst>
    <dgm:cxn modelId="{9688497A-4CE4-4E7F-A3B3-221C3FAA27F3}" type="presOf" srcId="{39520CB8-DCA3-490F-81C3-96D5ABFDB65F}" destId="{2CB13122-1BC5-40AD-BB76-09C1EB1626D5}" srcOrd="0" destOrd="0" presId="urn:microsoft.com/office/officeart/2008/layout/VerticalCurvedList"/>
    <dgm:cxn modelId="{6376E02F-87B3-4B36-BF33-A64D0C1EE9AD}" type="presOf" srcId="{D7FA9506-5CAE-42F4-A918-9ACCA50F55E7}" destId="{DCCB5033-EF64-41F1-93A4-3DDE2B7720B2}" srcOrd="0" destOrd="0" presId="urn:microsoft.com/office/officeart/2008/layout/VerticalCurvedList"/>
    <dgm:cxn modelId="{3C1EBABC-4FE4-4A7D-A470-378CA2980BAA}" srcId="{D61B388D-2038-40AB-8AB2-E328FADB757C}" destId="{8CACC07C-E8C3-4F3A-8D5E-59D823C7E4EA}" srcOrd="2" destOrd="0" parTransId="{050049CF-478D-4D85-A62E-27360C1A51DB}" sibTransId="{7FA4017E-D98D-4307-8E1C-DF8F9316AF39}"/>
    <dgm:cxn modelId="{3D90EC10-CEB8-4E6E-86F4-9F4E8F056032}" srcId="{D61B388D-2038-40AB-8AB2-E328FADB757C}" destId="{39520CB8-DCA3-490F-81C3-96D5ABFDB65F}" srcOrd="0" destOrd="0" parTransId="{8D3D2822-853F-4440-BCD5-1592E0A46A91}" sibTransId="{D6DFA019-1A95-498B-B557-043C7BCB7CE0}"/>
    <dgm:cxn modelId="{1CA79405-98A0-4C57-984D-F85176CF8886}" type="presOf" srcId="{D6DFA019-1A95-498B-B557-043C7BCB7CE0}" destId="{B999DB02-F8F8-4F33-B459-F5D21BA1F0E4}" srcOrd="0" destOrd="0" presId="urn:microsoft.com/office/officeart/2008/layout/VerticalCurvedList"/>
    <dgm:cxn modelId="{22C9968B-4B8D-404E-823B-6069E2259F11}" type="presOf" srcId="{D61B388D-2038-40AB-8AB2-E328FADB757C}" destId="{5F66DE91-1D8F-4A1F-A0D9-0D1382CE982A}" srcOrd="0" destOrd="0" presId="urn:microsoft.com/office/officeart/2008/layout/VerticalCurvedList"/>
    <dgm:cxn modelId="{0EEB87CA-CBDC-4455-8F01-0A38EB88C432}" type="presOf" srcId="{8CACC07C-E8C3-4F3A-8D5E-59D823C7E4EA}" destId="{B2B5CB49-A6BA-4D93-B919-DA2B316C7AF8}" srcOrd="0" destOrd="0" presId="urn:microsoft.com/office/officeart/2008/layout/VerticalCurvedList"/>
    <dgm:cxn modelId="{2BAA7CCB-C8A0-4A37-A62A-6417EAD7A278}" srcId="{D61B388D-2038-40AB-8AB2-E328FADB757C}" destId="{F67B7D39-7C4A-45C4-B7C1-794FF51E4B3B}" srcOrd="1" destOrd="0" parTransId="{DE2E22D9-D87D-4A87-88F3-7309AA636676}" sibTransId="{FACD5036-FBFB-41BB-82AC-BFF5E70E13C8}"/>
    <dgm:cxn modelId="{A5518E6D-6A39-4ED3-B8A3-7830648EEA8A}" srcId="{D61B388D-2038-40AB-8AB2-E328FADB757C}" destId="{D7FA9506-5CAE-42F4-A918-9ACCA50F55E7}" srcOrd="3" destOrd="0" parTransId="{B53FB51A-EDC6-4246-AE7E-8BA59BDD23C8}" sibTransId="{0C0978AA-0076-413C-9DDA-608C982499C6}"/>
    <dgm:cxn modelId="{05FD0BA5-259B-452E-B03D-3D2FEFD54701}" type="presOf" srcId="{F67B7D39-7C4A-45C4-B7C1-794FF51E4B3B}" destId="{BE518006-FE59-4674-B79F-C61D629F4E9B}" srcOrd="0" destOrd="0" presId="urn:microsoft.com/office/officeart/2008/layout/VerticalCurvedList"/>
    <dgm:cxn modelId="{BA70855D-4B42-45A1-A6C7-7B60366DDDD8}" type="presParOf" srcId="{5F66DE91-1D8F-4A1F-A0D9-0D1382CE982A}" destId="{573D0503-3551-4C06-AC3D-566865D16F24}" srcOrd="0" destOrd="0" presId="urn:microsoft.com/office/officeart/2008/layout/VerticalCurvedList"/>
    <dgm:cxn modelId="{D1B77E75-4380-484D-A059-EACCE97811DC}" type="presParOf" srcId="{573D0503-3551-4C06-AC3D-566865D16F24}" destId="{445E5568-6D1B-4F8A-92FD-187B1271A755}" srcOrd="0" destOrd="0" presId="urn:microsoft.com/office/officeart/2008/layout/VerticalCurvedList"/>
    <dgm:cxn modelId="{5646E184-F036-4A0F-990F-CE4A590C1888}" type="presParOf" srcId="{445E5568-6D1B-4F8A-92FD-187B1271A755}" destId="{4D45D517-9793-4354-86B4-C7FCA6A3CF4B}" srcOrd="0" destOrd="0" presId="urn:microsoft.com/office/officeart/2008/layout/VerticalCurvedList"/>
    <dgm:cxn modelId="{213A92E5-BEE8-4615-B422-E7CFC7551B9E}" type="presParOf" srcId="{445E5568-6D1B-4F8A-92FD-187B1271A755}" destId="{B999DB02-F8F8-4F33-B459-F5D21BA1F0E4}" srcOrd="1" destOrd="0" presId="urn:microsoft.com/office/officeart/2008/layout/VerticalCurvedList"/>
    <dgm:cxn modelId="{09D2DFA2-1499-48B9-A149-4545E1EE6629}" type="presParOf" srcId="{445E5568-6D1B-4F8A-92FD-187B1271A755}" destId="{42FBA14A-0B7F-4B0E-90FC-E9328A39BF67}" srcOrd="2" destOrd="0" presId="urn:microsoft.com/office/officeart/2008/layout/VerticalCurvedList"/>
    <dgm:cxn modelId="{1C9A2711-32BB-4FA9-9806-A88E601CC72A}" type="presParOf" srcId="{445E5568-6D1B-4F8A-92FD-187B1271A755}" destId="{B2811196-ABE1-455F-9D4E-339B4693E616}" srcOrd="3" destOrd="0" presId="urn:microsoft.com/office/officeart/2008/layout/VerticalCurvedList"/>
    <dgm:cxn modelId="{79845B3C-5010-426B-80F1-36B5A50C8D38}" type="presParOf" srcId="{573D0503-3551-4C06-AC3D-566865D16F24}" destId="{2CB13122-1BC5-40AD-BB76-09C1EB1626D5}" srcOrd="1" destOrd="0" presId="urn:microsoft.com/office/officeart/2008/layout/VerticalCurvedList"/>
    <dgm:cxn modelId="{7327B6A9-072B-4816-B3C6-E0E68A3BBFD5}" type="presParOf" srcId="{573D0503-3551-4C06-AC3D-566865D16F24}" destId="{E6B8A6F3-E8CE-404B-8A98-45FE612C8607}" srcOrd="2" destOrd="0" presId="urn:microsoft.com/office/officeart/2008/layout/VerticalCurvedList"/>
    <dgm:cxn modelId="{8BD612DF-7F7D-41E4-A1D5-3F93ACB992E7}" type="presParOf" srcId="{E6B8A6F3-E8CE-404B-8A98-45FE612C8607}" destId="{383E2FF9-44AC-4011-A3E6-8F9DD6821EEF}" srcOrd="0" destOrd="0" presId="urn:microsoft.com/office/officeart/2008/layout/VerticalCurvedList"/>
    <dgm:cxn modelId="{CBF9838B-3EB0-436F-B2F7-AA08FA3FB963}" type="presParOf" srcId="{573D0503-3551-4C06-AC3D-566865D16F24}" destId="{BE518006-FE59-4674-B79F-C61D629F4E9B}" srcOrd="3" destOrd="0" presId="urn:microsoft.com/office/officeart/2008/layout/VerticalCurvedList"/>
    <dgm:cxn modelId="{3B64D9F6-9F00-42EA-9DC9-482D5231BDC8}" type="presParOf" srcId="{573D0503-3551-4C06-AC3D-566865D16F24}" destId="{A24F33E9-511D-49A1-B30F-87ABEFA757B5}" srcOrd="4" destOrd="0" presId="urn:microsoft.com/office/officeart/2008/layout/VerticalCurvedList"/>
    <dgm:cxn modelId="{7227667E-F4D6-4C24-A8A4-A36209759863}" type="presParOf" srcId="{A24F33E9-511D-49A1-B30F-87ABEFA757B5}" destId="{8B9F2548-E323-45E6-80FB-2B5B6E5AB56D}" srcOrd="0" destOrd="0" presId="urn:microsoft.com/office/officeart/2008/layout/VerticalCurvedList"/>
    <dgm:cxn modelId="{B19C82E7-70B2-4F19-8374-64938B3CE801}" type="presParOf" srcId="{573D0503-3551-4C06-AC3D-566865D16F24}" destId="{B2B5CB49-A6BA-4D93-B919-DA2B316C7AF8}" srcOrd="5" destOrd="0" presId="urn:microsoft.com/office/officeart/2008/layout/VerticalCurvedList"/>
    <dgm:cxn modelId="{831E30B7-CEE8-4DA5-ADC4-04061E1F3309}" type="presParOf" srcId="{573D0503-3551-4C06-AC3D-566865D16F24}" destId="{D5B4F526-D8E5-423E-8B32-882D786FE57D}" srcOrd="6" destOrd="0" presId="urn:microsoft.com/office/officeart/2008/layout/VerticalCurvedList"/>
    <dgm:cxn modelId="{D1E0A37F-50C6-4CA6-B7D0-12FBF5C36A93}" type="presParOf" srcId="{D5B4F526-D8E5-423E-8B32-882D786FE57D}" destId="{8560C720-8DD0-48F6-B1CC-6D53C10D3FC7}" srcOrd="0" destOrd="0" presId="urn:microsoft.com/office/officeart/2008/layout/VerticalCurvedList"/>
    <dgm:cxn modelId="{9FF40886-304D-488F-B96B-0D1CFE994B9E}" type="presParOf" srcId="{573D0503-3551-4C06-AC3D-566865D16F24}" destId="{DCCB5033-EF64-41F1-93A4-3DDE2B7720B2}" srcOrd="7" destOrd="0" presId="urn:microsoft.com/office/officeart/2008/layout/VerticalCurvedList"/>
    <dgm:cxn modelId="{926B6215-0905-4BBE-978B-B2C17566FEB8}" type="presParOf" srcId="{573D0503-3551-4C06-AC3D-566865D16F24}" destId="{C62EAB06-D04C-4F78-AFC5-269D5A1045BF}" srcOrd="8" destOrd="0" presId="urn:microsoft.com/office/officeart/2008/layout/VerticalCurvedList"/>
    <dgm:cxn modelId="{3F1A13AF-886D-4698-8443-82C77A6A2628}" type="presParOf" srcId="{C62EAB06-D04C-4F78-AFC5-269D5A1045BF}" destId="{2C562200-395E-4A9A-ACED-540BC120B13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FAB8ACA-7616-465E-B944-1D7FC7E79EEC}"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ru-RU"/>
        </a:p>
      </dgm:t>
    </dgm:pt>
    <dgm:pt modelId="{9CE6348D-0C0C-41AD-9D1B-E7FD7A850471}">
      <dgm:prSet phldrT="[Текст]" custT="1"/>
      <dgm:spPr/>
      <dgm:t>
        <a:bodyPr/>
        <a:lstStyle/>
        <a:p>
          <a:r>
            <a:rPr lang="ru-RU" sz="1800" b="1" smtClean="0">
              <a:solidFill>
                <a:schemeClr val="tx1"/>
              </a:solidFill>
              <a:latin typeface="Arial" pitchFamily="34" charset="0"/>
              <a:cs typeface="Arial" pitchFamily="34" charset="0"/>
            </a:rPr>
            <a:t>От физического размещения данных в памяти ЭВМ существенно зависит время решения прикладных задач. </a:t>
          </a:r>
          <a:endParaRPr lang="ru-RU" sz="1800" b="1">
            <a:solidFill>
              <a:schemeClr val="tx1"/>
            </a:solidFill>
            <a:latin typeface="Arial" pitchFamily="34" charset="0"/>
            <a:cs typeface="Arial" pitchFamily="34" charset="0"/>
          </a:endParaRPr>
        </a:p>
      </dgm:t>
    </dgm:pt>
    <dgm:pt modelId="{DE0AC9A3-6317-46C6-A3F0-92AB8B93300B}" type="parTrans" cxnId="{87F9DCF2-7607-4491-AF00-788FA65BE710}">
      <dgm:prSet/>
      <dgm:spPr/>
      <dgm:t>
        <a:bodyPr/>
        <a:lstStyle/>
        <a:p>
          <a:endParaRPr lang="ru-RU" sz="1800" b="1">
            <a:solidFill>
              <a:schemeClr val="tx1"/>
            </a:solidFill>
            <a:latin typeface="Arial" pitchFamily="34" charset="0"/>
            <a:cs typeface="Arial" pitchFamily="34" charset="0"/>
          </a:endParaRPr>
        </a:p>
      </dgm:t>
    </dgm:pt>
    <dgm:pt modelId="{D2E08571-4272-4138-A675-48A19F2559EF}" type="sibTrans" cxnId="{87F9DCF2-7607-4491-AF00-788FA65BE710}">
      <dgm:prSet/>
      <dgm:spPr/>
      <dgm:t>
        <a:bodyPr/>
        <a:lstStyle/>
        <a:p>
          <a:endParaRPr lang="ru-RU" sz="1800" b="1">
            <a:solidFill>
              <a:schemeClr val="tx1"/>
            </a:solidFill>
            <a:latin typeface="Arial" pitchFamily="34" charset="0"/>
            <a:cs typeface="Arial" pitchFamily="34" charset="0"/>
          </a:endParaRPr>
        </a:p>
      </dgm:t>
    </dgm:pt>
    <dgm:pt modelId="{AFDF4132-EC0C-4E5A-B62A-B4DBF74B777D}">
      <dgm:prSet custT="1"/>
      <dgm:spPr/>
      <dgm:t>
        <a:bodyPr/>
        <a:lstStyle/>
        <a:p>
          <a:r>
            <a:rPr lang="ru-RU" sz="1800" b="1" dirty="0" smtClean="0">
              <a:solidFill>
                <a:schemeClr val="tx1"/>
              </a:solidFill>
              <a:latin typeface="Arial" pitchFamily="34" charset="0"/>
              <a:cs typeface="Arial" pitchFamily="34" charset="0"/>
            </a:rPr>
            <a:t>На начальном этапе проектирования базы данных – на этапе выбора СУБД, необходимо знать возможности физических структур хранения, представляемых конкретными СУБД, и оценивать временные характеристики проектируемой базы данных с учётом этих возможностей. </a:t>
          </a:r>
        </a:p>
      </dgm:t>
    </dgm:pt>
    <dgm:pt modelId="{D5D23DED-32B9-4C20-9BA4-05238DC2C3A4}" type="parTrans" cxnId="{D03BAAA7-46B9-4321-8EAC-5C30C5533C3C}">
      <dgm:prSet/>
      <dgm:spPr/>
      <dgm:t>
        <a:bodyPr/>
        <a:lstStyle/>
        <a:p>
          <a:endParaRPr lang="ru-RU" sz="1800" b="1">
            <a:solidFill>
              <a:schemeClr val="tx1"/>
            </a:solidFill>
            <a:latin typeface="Arial" pitchFamily="34" charset="0"/>
            <a:cs typeface="Arial" pitchFamily="34" charset="0"/>
          </a:endParaRPr>
        </a:p>
      </dgm:t>
    </dgm:pt>
    <dgm:pt modelId="{6E566012-976D-4A95-BDE1-62F0601067E3}" type="sibTrans" cxnId="{D03BAAA7-46B9-4321-8EAC-5C30C5533C3C}">
      <dgm:prSet/>
      <dgm:spPr/>
      <dgm:t>
        <a:bodyPr/>
        <a:lstStyle/>
        <a:p>
          <a:endParaRPr lang="ru-RU" sz="1800" b="1">
            <a:solidFill>
              <a:schemeClr val="tx1"/>
            </a:solidFill>
            <a:latin typeface="Arial" pitchFamily="34" charset="0"/>
            <a:cs typeface="Arial" pitchFamily="34" charset="0"/>
          </a:endParaRPr>
        </a:p>
      </dgm:t>
    </dgm:pt>
    <dgm:pt modelId="{BA174FDE-BF11-4165-953B-3B0CC6C58EC1}">
      <dgm:prSet custT="1"/>
      <dgm:spPr/>
      <dgm:t>
        <a:bodyPr/>
        <a:lstStyle/>
        <a:p>
          <a:r>
            <a:rPr lang="ru-RU" sz="1800" b="1" dirty="0" smtClean="0">
              <a:solidFill>
                <a:schemeClr val="tx1"/>
              </a:solidFill>
              <a:latin typeface="Arial" pitchFamily="34" charset="0"/>
              <a:cs typeface="Arial" pitchFamily="34" charset="0"/>
            </a:rPr>
            <a:t>Способы физической организации данных в различных СУБД, как правило, различны и определяются типом используемой ЭВМ, инструментальными средствами разработки СУБД, а также критериями, которыми руководствуются разработчики СУБД при выборе методов размещения данных и способов доступа к этим данным. </a:t>
          </a:r>
          <a:endParaRPr lang="ru-RU" sz="1800" b="1" dirty="0">
            <a:solidFill>
              <a:schemeClr val="tx1"/>
            </a:solidFill>
            <a:latin typeface="Arial" pitchFamily="34" charset="0"/>
            <a:cs typeface="Arial" pitchFamily="34" charset="0"/>
          </a:endParaRPr>
        </a:p>
      </dgm:t>
    </dgm:pt>
    <dgm:pt modelId="{B98E6DB8-D8E0-4DCD-B7B3-A252042CEB81}" type="parTrans" cxnId="{546F1C34-5616-4310-9196-808EBD8B10E9}">
      <dgm:prSet/>
      <dgm:spPr/>
      <dgm:t>
        <a:bodyPr/>
        <a:lstStyle/>
        <a:p>
          <a:endParaRPr lang="ru-RU" sz="1800" b="1">
            <a:solidFill>
              <a:schemeClr val="tx1"/>
            </a:solidFill>
            <a:latin typeface="Arial" pitchFamily="34" charset="0"/>
            <a:cs typeface="Arial" pitchFamily="34" charset="0"/>
          </a:endParaRPr>
        </a:p>
      </dgm:t>
    </dgm:pt>
    <dgm:pt modelId="{C494A1DE-CDC6-4EC1-9206-CD31B216CDF5}" type="sibTrans" cxnId="{546F1C34-5616-4310-9196-808EBD8B10E9}">
      <dgm:prSet/>
      <dgm:spPr/>
      <dgm:t>
        <a:bodyPr/>
        <a:lstStyle/>
        <a:p>
          <a:endParaRPr lang="ru-RU" sz="1800" b="1">
            <a:solidFill>
              <a:schemeClr val="tx1"/>
            </a:solidFill>
            <a:latin typeface="Arial" pitchFamily="34" charset="0"/>
            <a:cs typeface="Arial" pitchFamily="34" charset="0"/>
          </a:endParaRPr>
        </a:p>
      </dgm:t>
    </dgm:pt>
    <dgm:pt modelId="{077C8A52-975D-4CD5-A9AB-8C0D81062E08}" type="pres">
      <dgm:prSet presAssocID="{8FAB8ACA-7616-465E-B944-1D7FC7E79EEC}" presName="Name0" presStyleCnt="0">
        <dgm:presLayoutVars>
          <dgm:chMax val="7"/>
          <dgm:chPref val="7"/>
          <dgm:dir/>
        </dgm:presLayoutVars>
      </dgm:prSet>
      <dgm:spPr/>
      <dgm:t>
        <a:bodyPr/>
        <a:lstStyle/>
        <a:p>
          <a:endParaRPr lang="ru-RU"/>
        </a:p>
      </dgm:t>
    </dgm:pt>
    <dgm:pt modelId="{A0FD18C9-BBA9-46C1-BB32-14849DA114DF}" type="pres">
      <dgm:prSet presAssocID="{8FAB8ACA-7616-465E-B944-1D7FC7E79EEC}" presName="Name1" presStyleCnt="0"/>
      <dgm:spPr/>
    </dgm:pt>
    <dgm:pt modelId="{62AB478D-5E4E-44FA-85B0-BF081CE6353B}" type="pres">
      <dgm:prSet presAssocID="{8FAB8ACA-7616-465E-B944-1D7FC7E79EEC}" presName="cycle" presStyleCnt="0"/>
      <dgm:spPr/>
    </dgm:pt>
    <dgm:pt modelId="{1ADC9CF8-564C-436B-84F7-CD07364B2BD9}" type="pres">
      <dgm:prSet presAssocID="{8FAB8ACA-7616-465E-B944-1D7FC7E79EEC}" presName="srcNode" presStyleLbl="node1" presStyleIdx="0" presStyleCnt="3"/>
      <dgm:spPr/>
    </dgm:pt>
    <dgm:pt modelId="{1B47BBFF-7D8A-4A42-9395-B2AB118D3926}" type="pres">
      <dgm:prSet presAssocID="{8FAB8ACA-7616-465E-B944-1D7FC7E79EEC}" presName="conn" presStyleLbl="parChTrans1D2" presStyleIdx="0" presStyleCnt="1"/>
      <dgm:spPr/>
      <dgm:t>
        <a:bodyPr/>
        <a:lstStyle/>
        <a:p>
          <a:endParaRPr lang="ru-RU"/>
        </a:p>
      </dgm:t>
    </dgm:pt>
    <dgm:pt modelId="{5BAA92CD-24E6-4B2F-94F1-E35034A49BA3}" type="pres">
      <dgm:prSet presAssocID="{8FAB8ACA-7616-465E-B944-1D7FC7E79EEC}" presName="extraNode" presStyleLbl="node1" presStyleIdx="0" presStyleCnt="3"/>
      <dgm:spPr/>
    </dgm:pt>
    <dgm:pt modelId="{0130312D-6F18-46D0-9DD4-F6E6D6E7A367}" type="pres">
      <dgm:prSet presAssocID="{8FAB8ACA-7616-465E-B944-1D7FC7E79EEC}" presName="dstNode" presStyleLbl="node1" presStyleIdx="0" presStyleCnt="3"/>
      <dgm:spPr/>
    </dgm:pt>
    <dgm:pt modelId="{13227064-B236-4D8E-9689-54A5EEB64AA3}" type="pres">
      <dgm:prSet presAssocID="{9CE6348D-0C0C-41AD-9D1B-E7FD7A850471}" presName="text_1" presStyleLbl="node1" presStyleIdx="0" presStyleCnt="3">
        <dgm:presLayoutVars>
          <dgm:bulletEnabled val="1"/>
        </dgm:presLayoutVars>
      </dgm:prSet>
      <dgm:spPr/>
      <dgm:t>
        <a:bodyPr/>
        <a:lstStyle/>
        <a:p>
          <a:endParaRPr lang="ru-RU"/>
        </a:p>
      </dgm:t>
    </dgm:pt>
    <dgm:pt modelId="{7E0845AC-8953-49C2-BF80-EE00C28FF87C}" type="pres">
      <dgm:prSet presAssocID="{9CE6348D-0C0C-41AD-9D1B-E7FD7A850471}" presName="accent_1" presStyleCnt="0"/>
      <dgm:spPr/>
    </dgm:pt>
    <dgm:pt modelId="{B9EBF7ED-3970-4343-A9E4-52B894C799B3}" type="pres">
      <dgm:prSet presAssocID="{9CE6348D-0C0C-41AD-9D1B-E7FD7A850471}" presName="accentRepeatNode" presStyleLbl="solidFgAcc1" presStyleIdx="0" presStyleCnt="3"/>
      <dgm:spPr/>
    </dgm:pt>
    <dgm:pt modelId="{DAC8DCE3-4C4A-4E0C-A147-CC59C3D626CD}" type="pres">
      <dgm:prSet presAssocID="{AFDF4132-EC0C-4E5A-B62A-B4DBF74B777D}" presName="text_2" presStyleLbl="node1" presStyleIdx="1" presStyleCnt="3" custScaleY="148653">
        <dgm:presLayoutVars>
          <dgm:bulletEnabled val="1"/>
        </dgm:presLayoutVars>
      </dgm:prSet>
      <dgm:spPr/>
      <dgm:t>
        <a:bodyPr/>
        <a:lstStyle/>
        <a:p>
          <a:endParaRPr lang="ru-RU"/>
        </a:p>
      </dgm:t>
    </dgm:pt>
    <dgm:pt modelId="{FF91276F-E65E-49FC-B113-5272D3A0B17C}" type="pres">
      <dgm:prSet presAssocID="{AFDF4132-EC0C-4E5A-B62A-B4DBF74B777D}" presName="accent_2" presStyleCnt="0"/>
      <dgm:spPr/>
    </dgm:pt>
    <dgm:pt modelId="{D3674DE3-38E5-4066-98F0-8A4992C32193}" type="pres">
      <dgm:prSet presAssocID="{AFDF4132-EC0C-4E5A-B62A-B4DBF74B777D}" presName="accentRepeatNode" presStyleLbl="solidFgAcc1" presStyleIdx="1" presStyleCnt="3"/>
      <dgm:spPr/>
    </dgm:pt>
    <dgm:pt modelId="{4690D806-D562-40B7-8DCF-37AC1A3900CF}" type="pres">
      <dgm:prSet presAssocID="{BA174FDE-BF11-4165-953B-3B0CC6C58EC1}" presName="text_3" presStyleLbl="node1" presStyleIdx="2" presStyleCnt="3" custScaleY="135506">
        <dgm:presLayoutVars>
          <dgm:bulletEnabled val="1"/>
        </dgm:presLayoutVars>
      </dgm:prSet>
      <dgm:spPr/>
      <dgm:t>
        <a:bodyPr/>
        <a:lstStyle/>
        <a:p>
          <a:endParaRPr lang="ru-RU"/>
        </a:p>
      </dgm:t>
    </dgm:pt>
    <dgm:pt modelId="{AD209FDE-0DA3-478F-B36E-551EF480F30F}" type="pres">
      <dgm:prSet presAssocID="{BA174FDE-BF11-4165-953B-3B0CC6C58EC1}" presName="accent_3" presStyleCnt="0"/>
      <dgm:spPr/>
    </dgm:pt>
    <dgm:pt modelId="{16646E9E-D8F4-48DD-82FD-0476DA6AB2F1}" type="pres">
      <dgm:prSet presAssocID="{BA174FDE-BF11-4165-953B-3B0CC6C58EC1}" presName="accentRepeatNode" presStyleLbl="solidFgAcc1" presStyleIdx="2" presStyleCnt="3"/>
      <dgm:spPr/>
    </dgm:pt>
  </dgm:ptLst>
  <dgm:cxnLst>
    <dgm:cxn modelId="{73D21F6E-B0A0-44C0-B99C-AE2FA57C1B50}" type="presOf" srcId="{D2E08571-4272-4138-A675-48A19F2559EF}" destId="{1B47BBFF-7D8A-4A42-9395-B2AB118D3926}" srcOrd="0" destOrd="0" presId="urn:microsoft.com/office/officeart/2008/layout/VerticalCurvedList"/>
    <dgm:cxn modelId="{B77F0373-2365-4340-B445-475459DBD8DC}" type="presOf" srcId="{8FAB8ACA-7616-465E-B944-1D7FC7E79EEC}" destId="{077C8A52-975D-4CD5-A9AB-8C0D81062E08}" srcOrd="0" destOrd="0" presId="urn:microsoft.com/office/officeart/2008/layout/VerticalCurvedList"/>
    <dgm:cxn modelId="{87F9DCF2-7607-4491-AF00-788FA65BE710}" srcId="{8FAB8ACA-7616-465E-B944-1D7FC7E79EEC}" destId="{9CE6348D-0C0C-41AD-9D1B-E7FD7A850471}" srcOrd="0" destOrd="0" parTransId="{DE0AC9A3-6317-46C6-A3F0-92AB8B93300B}" sibTransId="{D2E08571-4272-4138-A675-48A19F2559EF}"/>
    <dgm:cxn modelId="{546F1C34-5616-4310-9196-808EBD8B10E9}" srcId="{8FAB8ACA-7616-465E-B944-1D7FC7E79EEC}" destId="{BA174FDE-BF11-4165-953B-3B0CC6C58EC1}" srcOrd="2" destOrd="0" parTransId="{B98E6DB8-D8E0-4DCD-B7B3-A252042CEB81}" sibTransId="{C494A1DE-CDC6-4EC1-9206-CD31B216CDF5}"/>
    <dgm:cxn modelId="{D03BAAA7-46B9-4321-8EAC-5C30C5533C3C}" srcId="{8FAB8ACA-7616-465E-B944-1D7FC7E79EEC}" destId="{AFDF4132-EC0C-4E5A-B62A-B4DBF74B777D}" srcOrd="1" destOrd="0" parTransId="{D5D23DED-32B9-4C20-9BA4-05238DC2C3A4}" sibTransId="{6E566012-976D-4A95-BDE1-62F0601067E3}"/>
    <dgm:cxn modelId="{98F62A33-3513-4BB7-B47B-244B62DC2319}" type="presOf" srcId="{BA174FDE-BF11-4165-953B-3B0CC6C58EC1}" destId="{4690D806-D562-40B7-8DCF-37AC1A3900CF}" srcOrd="0" destOrd="0" presId="urn:microsoft.com/office/officeart/2008/layout/VerticalCurvedList"/>
    <dgm:cxn modelId="{2048532A-DC96-4E2D-820C-10C883244838}" type="presOf" srcId="{9CE6348D-0C0C-41AD-9D1B-E7FD7A850471}" destId="{13227064-B236-4D8E-9689-54A5EEB64AA3}" srcOrd="0" destOrd="0" presId="urn:microsoft.com/office/officeart/2008/layout/VerticalCurvedList"/>
    <dgm:cxn modelId="{8EFD111C-039F-4D25-9F5A-E7E7B9BCF696}" type="presOf" srcId="{AFDF4132-EC0C-4E5A-B62A-B4DBF74B777D}" destId="{DAC8DCE3-4C4A-4E0C-A147-CC59C3D626CD}" srcOrd="0" destOrd="0" presId="urn:microsoft.com/office/officeart/2008/layout/VerticalCurvedList"/>
    <dgm:cxn modelId="{7976500B-1A40-4FA1-A64E-31FA7AC76C76}" type="presParOf" srcId="{077C8A52-975D-4CD5-A9AB-8C0D81062E08}" destId="{A0FD18C9-BBA9-46C1-BB32-14849DA114DF}" srcOrd="0" destOrd="0" presId="urn:microsoft.com/office/officeart/2008/layout/VerticalCurvedList"/>
    <dgm:cxn modelId="{2C656346-F33C-4E7F-A171-A829A5DC5D99}" type="presParOf" srcId="{A0FD18C9-BBA9-46C1-BB32-14849DA114DF}" destId="{62AB478D-5E4E-44FA-85B0-BF081CE6353B}" srcOrd="0" destOrd="0" presId="urn:microsoft.com/office/officeart/2008/layout/VerticalCurvedList"/>
    <dgm:cxn modelId="{A069AC83-E53F-41F6-B949-DAA69B684D34}" type="presParOf" srcId="{62AB478D-5E4E-44FA-85B0-BF081CE6353B}" destId="{1ADC9CF8-564C-436B-84F7-CD07364B2BD9}" srcOrd="0" destOrd="0" presId="urn:microsoft.com/office/officeart/2008/layout/VerticalCurvedList"/>
    <dgm:cxn modelId="{B06A1E8C-FA25-4CFB-9762-1FAE142476DB}" type="presParOf" srcId="{62AB478D-5E4E-44FA-85B0-BF081CE6353B}" destId="{1B47BBFF-7D8A-4A42-9395-B2AB118D3926}" srcOrd="1" destOrd="0" presId="urn:microsoft.com/office/officeart/2008/layout/VerticalCurvedList"/>
    <dgm:cxn modelId="{84D4F963-F845-41DA-9076-F574CFBA223D}" type="presParOf" srcId="{62AB478D-5E4E-44FA-85B0-BF081CE6353B}" destId="{5BAA92CD-24E6-4B2F-94F1-E35034A49BA3}" srcOrd="2" destOrd="0" presId="urn:microsoft.com/office/officeart/2008/layout/VerticalCurvedList"/>
    <dgm:cxn modelId="{29207FBE-6369-4766-8FC0-1FE1B1DD68E7}" type="presParOf" srcId="{62AB478D-5E4E-44FA-85B0-BF081CE6353B}" destId="{0130312D-6F18-46D0-9DD4-F6E6D6E7A367}" srcOrd="3" destOrd="0" presId="urn:microsoft.com/office/officeart/2008/layout/VerticalCurvedList"/>
    <dgm:cxn modelId="{89D8DA76-23D5-4113-98C1-C60988D34A1D}" type="presParOf" srcId="{A0FD18C9-BBA9-46C1-BB32-14849DA114DF}" destId="{13227064-B236-4D8E-9689-54A5EEB64AA3}" srcOrd="1" destOrd="0" presId="urn:microsoft.com/office/officeart/2008/layout/VerticalCurvedList"/>
    <dgm:cxn modelId="{388F8D56-AAF1-477D-9246-14452E6B068E}" type="presParOf" srcId="{A0FD18C9-BBA9-46C1-BB32-14849DA114DF}" destId="{7E0845AC-8953-49C2-BF80-EE00C28FF87C}" srcOrd="2" destOrd="0" presId="urn:microsoft.com/office/officeart/2008/layout/VerticalCurvedList"/>
    <dgm:cxn modelId="{3B2267A2-BC18-49FF-92E0-3BEB64BC0BA5}" type="presParOf" srcId="{7E0845AC-8953-49C2-BF80-EE00C28FF87C}" destId="{B9EBF7ED-3970-4343-A9E4-52B894C799B3}" srcOrd="0" destOrd="0" presId="urn:microsoft.com/office/officeart/2008/layout/VerticalCurvedList"/>
    <dgm:cxn modelId="{4CD385FB-D01C-440C-9CB7-BF6D0DA930E5}" type="presParOf" srcId="{A0FD18C9-BBA9-46C1-BB32-14849DA114DF}" destId="{DAC8DCE3-4C4A-4E0C-A147-CC59C3D626CD}" srcOrd="3" destOrd="0" presId="urn:microsoft.com/office/officeart/2008/layout/VerticalCurvedList"/>
    <dgm:cxn modelId="{1FD745D3-A6D1-45D7-9C5E-B0E42BEA6D11}" type="presParOf" srcId="{A0FD18C9-BBA9-46C1-BB32-14849DA114DF}" destId="{FF91276F-E65E-49FC-B113-5272D3A0B17C}" srcOrd="4" destOrd="0" presId="urn:microsoft.com/office/officeart/2008/layout/VerticalCurvedList"/>
    <dgm:cxn modelId="{EE618B54-8470-4E99-B93E-70120900D8F0}" type="presParOf" srcId="{FF91276F-E65E-49FC-B113-5272D3A0B17C}" destId="{D3674DE3-38E5-4066-98F0-8A4992C32193}" srcOrd="0" destOrd="0" presId="urn:microsoft.com/office/officeart/2008/layout/VerticalCurvedList"/>
    <dgm:cxn modelId="{3140D481-6CF0-474C-8B21-88FA0756D3F5}" type="presParOf" srcId="{A0FD18C9-BBA9-46C1-BB32-14849DA114DF}" destId="{4690D806-D562-40B7-8DCF-37AC1A3900CF}" srcOrd="5" destOrd="0" presId="urn:microsoft.com/office/officeart/2008/layout/VerticalCurvedList"/>
    <dgm:cxn modelId="{BFFD0377-6E12-467C-97AF-6D5957907319}" type="presParOf" srcId="{A0FD18C9-BBA9-46C1-BB32-14849DA114DF}" destId="{AD209FDE-0DA3-478F-B36E-551EF480F30F}" srcOrd="6" destOrd="0" presId="urn:microsoft.com/office/officeart/2008/layout/VerticalCurvedList"/>
    <dgm:cxn modelId="{48B2EF3C-30EC-448D-834E-EDA32D689068}" type="presParOf" srcId="{AD209FDE-0DA3-478F-B36E-551EF480F30F}" destId="{16646E9E-D8F4-48DD-82FD-0476DA6AB2F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795239-F4EF-47BD-9640-49667143404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ru-RU"/>
        </a:p>
      </dgm:t>
    </dgm:pt>
    <dgm:pt modelId="{6C953E94-1394-4411-90FC-A853CB81AED2}">
      <dgm:prSet custT="1"/>
      <dgm:spPr>
        <a:solidFill>
          <a:schemeClr val="accent5">
            <a:lumMod val="40000"/>
            <a:lumOff val="60000"/>
          </a:schemeClr>
        </a:solidFill>
      </dgm:spPr>
      <dgm:t>
        <a:bodyPr/>
        <a:lstStyle/>
        <a:p>
          <a:r>
            <a:rPr lang="ru-RU" sz="1600" b="1" dirty="0" smtClean="0">
              <a:solidFill>
                <a:schemeClr val="tx1"/>
              </a:solidFill>
              <a:latin typeface="Arial" pitchFamily="34" charset="0"/>
              <a:cs typeface="Arial" pitchFamily="34" charset="0"/>
            </a:rPr>
            <a:t>Сущность</a:t>
          </a:r>
          <a:r>
            <a:rPr lang="ru-RU" sz="1600" dirty="0" smtClean="0">
              <a:solidFill>
                <a:schemeClr val="tx1"/>
              </a:solidFill>
              <a:latin typeface="Arial" pitchFamily="34" charset="0"/>
              <a:cs typeface="Arial" pitchFamily="34" charset="0"/>
            </a:rPr>
            <a:t> — это отдельный элемент (объект, понятие, событие), который должен быть представлен в базе данных. </a:t>
          </a:r>
          <a:endParaRPr lang="ru-RU" sz="1600" dirty="0">
            <a:solidFill>
              <a:schemeClr val="tx1"/>
            </a:solidFill>
            <a:latin typeface="Arial" pitchFamily="34" charset="0"/>
            <a:cs typeface="Arial" pitchFamily="34" charset="0"/>
          </a:endParaRPr>
        </a:p>
      </dgm:t>
    </dgm:pt>
    <dgm:pt modelId="{5B9075D1-34A0-4568-9306-35DDCACA98EC}" type="parTrans" cxnId="{B5A17082-51DD-4454-B86D-A3AAB0D5A333}">
      <dgm:prSet/>
      <dgm:spPr/>
      <dgm:t>
        <a:bodyPr/>
        <a:lstStyle/>
        <a:p>
          <a:endParaRPr lang="ru-RU" sz="1600">
            <a:solidFill>
              <a:schemeClr val="tx1"/>
            </a:solidFill>
            <a:latin typeface="Arial" pitchFamily="34" charset="0"/>
            <a:cs typeface="Arial" pitchFamily="34" charset="0"/>
          </a:endParaRPr>
        </a:p>
      </dgm:t>
    </dgm:pt>
    <dgm:pt modelId="{0FEC86D6-C212-4B53-BBAD-E1BA65B480E4}" type="sibTrans" cxnId="{B5A17082-51DD-4454-B86D-A3AAB0D5A333}">
      <dgm:prSet/>
      <dgm:spPr/>
      <dgm:t>
        <a:bodyPr/>
        <a:lstStyle/>
        <a:p>
          <a:endParaRPr lang="ru-RU" sz="1600">
            <a:solidFill>
              <a:schemeClr val="tx1"/>
            </a:solidFill>
            <a:latin typeface="Arial" pitchFamily="34" charset="0"/>
            <a:cs typeface="Arial" pitchFamily="34" charset="0"/>
          </a:endParaRPr>
        </a:p>
      </dgm:t>
    </dgm:pt>
    <dgm:pt modelId="{D03A3151-ED31-481A-8B46-1EA11C8774E3}">
      <dgm:prSet custT="1"/>
      <dgm:spPr>
        <a:solidFill>
          <a:schemeClr val="accent4">
            <a:lumMod val="20000"/>
            <a:lumOff val="80000"/>
          </a:schemeClr>
        </a:solidFill>
      </dgm:spPr>
      <dgm:t>
        <a:bodyPr/>
        <a:lstStyle/>
        <a:p>
          <a:r>
            <a:rPr lang="ru-RU" sz="1600" b="1" dirty="0" smtClean="0">
              <a:solidFill>
                <a:schemeClr val="tx1"/>
              </a:solidFill>
              <a:latin typeface="Arial" pitchFamily="34" charset="0"/>
              <a:cs typeface="Arial" pitchFamily="34" charset="0"/>
            </a:rPr>
            <a:t>Атрибут </a:t>
          </a:r>
          <a:r>
            <a:rPr lang="ru-RU" sz="1600" dirty="0" smtClean="0">
              <a:solidFill>
                <a:schemeClr val="tx1"/>
              </a:solidFill>
              <a:latin typeface="Arial" pitchFamily="34" charset="0"/>
              <a:cs typeface="Arial" pitchFamily="34" charset="0"/>
            </a:rPr>
            <a:t>— это свойство, которое описывает объект.</a:t>
          </a:r>
          <a:endParaRPr lang="ru-RU" sz="1600" dirty="0">
            <a:solidFill>
              <a:schemeClr val="tx1"/>
            </a:solidFill>
            <a:latin typeface="Arial" pitchFamily="34" charset="0"/>
            <a:cs typeface="Arial" pitchFamily="34" charset="0"/>
          </a:endParaRPr>
        </a:p>
      </dgm:t>
    </dgm:pt>
    <dgm:pt modelId="{4A1C52FD-019C-4C85-9DEE-0696A5D68EBF}" type="parTrans" cxnId="{D5D2F8DC-B4C9-4E60-8659-87D2C3798EF8}">
      <dgm:prSet/>
      <dgm:spPr/>
      <dgm:t>
        <a:bodyPr/>
        <a:lstStyle/>
        <a:p>
          <a:endParaRPr lang="ru-RU" sz="1600">
            <a:solidFill>
              <a:schemeClr val="tx1"/>
            </a:solidFill>
            <a:latin typeface="Arial" pitchFamily="34" charset="0"/>
            <a:cs typeface="Arial" pitchFamily="34" charset="0"/>
          </a:endParaRPr>
        </a:p>
      </dgm:t>
    </dgm:pt>
    <dgm:pt modelId="{99246214-48CF-43DF-9896-E6A2F06D8FD8}" type="sibTrans" cxnId="{D5D2F8DC-B4C9-4E60-8659-87D2C3798EF8}">
      <dgm:prSet/>
      <dgm:spPr/>
      <dgm:t>
        <a:bodyPr/>
        <a:lstStyle/>
        <a:p>
          <a:endParaRPr lang="ru-RU" sz="1600">
            <a:solidFill>
              <a:schemeClr val="tx1"/>
            </a:solidFill>
            <a:latin typeface="Arial" pitchFamily="34" charset="0"/>
            <a:cs typeface="Arial" pitchFamily="34" charset="0"/>
          </a:endParaRPr>
        </a:p>
      </dgm:t>
    </dgm:pt>
    <dgm:pt modelId="{440E309A-2EF7-4912-86F5-8A66487112FC}">
      <dgm:prSet custT="1"/>
      <dgm:spPr/>
      <dgm:t>
        <a:bodyPr/>
        <a:lstStyle/>
        <a:p>
          <a:r>
            <a:rPr lang="ru-RU" sz="1600" b="1" dirty="0" smtClean="0">
              <a:solidFill>
                <a:schemeClr val="tx1"/>
              </a:solidFill>
              <a:latin typeface="Arial" pitchFamily="34" charset="0"/>
              <a:cs typeface="Arial" pitchFamily="34" charset="0"/>
            </a:rPr>
            <a:t>Связь</a:t>
          </a:r>
          <a:r>
            <a:rPr lang="ru-RU" sz="1600" dirty="0" smtClean="0">
              <a:solidFill>
                <a:schemeClr val="tx1"/>
              </a:solidFill>
              <a:latin typeface="Arial" pitchFamily="34" charset="0"/>
              <a:cs typeface="Arial" pitchFamily="34" charset="0"/>
            </a:rPr>
            <a:t> - это ассоциативное отношение между сущностями. </a:t>
          </a:r>
          <a:endParaRPr lang="ru-RU" sz="1600" dirty="0">
            <a:solidFill>
              <a:schemeClr val="tx1"/>
            </a:solidFill>
            <a:latin typeface="Arial" pitchFamily="34" charset="0"/>
            <a:cs typeface="Arial" pitchFamily="34" charset="0"/>
          </a:endParaRPr>
        </a:p>
      </dgm:t>
    </dgm:pt>
    <dgm:pt modelId="{CEE72F5E-D5D7-4A11-AC47-BA94E8B764AF}" type="parTrans" cxnId="{4940C0CC-59C4-43E8-B4AC-3CCC7923A330}">
      <dgm:prSet/>
      <dgm:spPr/>
      <dgm:t>
        <a:bodyPr/>
        <a:lstStyle/>
        <a:p>
          <a:endParaRPr lang="ru-RU" sz="1600">
            <a:solidFill>
              <a:schemeClr val="tx1"/>
            </a:solidFill>
            <a:latin typeface="Arial" pitchFamily="34" charset="0"/>
            <a:cs typeface="Arial" pitchFamily="34" charset="0"/>
          </a:endParaRPr>
        </a:p>
      </dgm:t>
    </dgm:pt>
    <dgm:pt modelId="{C4376289-7A5B-4895-A41A-281C9335DDCC}" type="sibTrans" cxnId="{4940C0CC-59C4-43E8-B4AC-3CCC7923A330}">
      <dgm:prSet/>
      <dgm:spPr/>
      <dgm:t>
        <a:bodyPr/>
        <a:lstStyle/>
        <a:p>
          <a:endParaRPr lang="ru-RU" sz="1600">
            <a:solidFill>
              <a:schemeClr val="tx1"/>
            </a:solidFill>
            <a:latin typeface="Arial" pitchFamily="34" charset="0"/>
            <a:cs typeface="Arial" pitchFamily="34" charset="0"/>
          </a:endParaRPr>
        </a:p>
      </dgm:t>
    </dgm:pt>
    <dgm:pt modelId="{A37B98BE-8655-4AFD-8634-DDAF9A446F05}" type="pres">
      <dgm:prSet presAssocID="{18795239-F4EF-47BD-9640-496671434045}" presName="diagram" presStyleCnt="0">
        <dgm:presLayoutVars>
          <dgm:dir/>
          <dgm:resizeHandles val="exact"/>
        </dgm:presLayoutVars>
      </dgm:prSet>
      <dgm:spPr/>
      <dgm:t>
        <a:bodyPr/>
        <a:lstStyle/>
        <a:p>
          <a:endParaRPr lang="ru-RU"/>
        </a:p>
      </dgm:t>
    </dgm:pt>
    <dgm:pt modelId="{C4A832DB-CF86-43A7-A077-22C6FEEB9A3E}" type="pres">
      <dgm:prSet presAssocID="{6C953E94-1394-4411-90FC-A853CB81AED2}" presName="node" presStyleLbl="node1" presStyleIdx="0" presStyleCnt="3">
        <dgm:presLayoutVars>
          <dgm:bulletEnabled val="1"/>
        </dgm:presLayoutVars>
      </dgm:prSet>
      <dgm:spPr/>
      <dgm:t>
        <a:bodyPr/>
        <a:lstStyle/>
        <a:p>
          <a:endParaRPr lang="ru-RU"/>
        </a:p>
      </dgm:t>
    </dgm:pt>
    <dgm:pt modelId="{63B9466D-9C78-4B8F-B694-E1FC4FD630D8}" type="pres">
      <dgm:prSet presAssocID="{0FEC86D6-C212-4B53-BBAD-E1BA65B480E4}" presName="sibTrans" presStyleCnt="0"/>
      <dgm:spPr/>
    </dgm:pt>
    <dgm:pt modelId="{9003BBFB-51BC-47D3-AF6C-65F6C76BB258}" type="pres">
      <dgm:prSet presAssocID="{D03A3151-ED31-481A-8B46-1EA11C8774E3}" presName="node" presStyleLbl="node1" presStyleIdx="1" presStyleCnt="3">
        <dgm:presLayoutVars>
          <dgm:bulletEnabled val="1"/>
        </dgm:presLayoutVars>
      </dgm:prSet>
      <dgm:spPr/>
      <dgm:t>
        <a:bodyPr/>
        <a:lstStyle/>
        <a:p>
          <a:endParaRPr lang="ru-RU"/>
        </a:p>
      </dgm:t>
    </dgm:pt>
    <dgm:pt modelId="{8192013E-6147-4344-85E2-7673D79BC35A}" type="pres">
      <dgm:prSet presAssocID="{99246214-48CF-43DF-9896-E6A2F06D8FD8}" presName="sibTrans" presStyleCnt="0"/>
      <dgm:spPr/>
    </dgm:pt>
    <dgm:pt modelId="{A092D9BC-D577-4C34-915E-E6DA2855A59B}" type="pres">
      <dgm:prSet presAssocID="{440E309A-2EF7-4912-86F5-8A66487112FC}" presName="node" presStyleLbl="node1" presStyleIdx="2" presStyleCnt="3">
        <dgm:presLayoutVars>
          <dgm:bulletEnabled val="1"/>
        </dgm:presLayoutVars>
      </dgm:prSet>
      <dgm:spPr/>
      <dgm:t>
        <a:bodyPr/>
        <a:lstStyle/>
        <a:p>
          <a:endParaRPr lang="ru-RU"/>
        </a:p>
      </dgm:t>
    </dgm:pt>
  </dgm:ptLst>
  <dgm:cxnLst>
    <dgm:cxn modelId="{B9CF5AA8-7C13-49A4-8A4F-34E590FBC64B}" type="presOf" srcId="{18795239-F4EF-47BD-9640-496671434045}" destId="{A37B98BE-8655-4AFD-8634-DDAF9A446F05}" srcOrd="0" destOrd="0" presId="urn:microsoft.com/office/officeart/2005/8/layout/default"/>
    <dgm:cxn modelId="{B781C3BF-778C-4BFB-B02F-248998339A7F}" type="presOf" srcId="{440E309A-2EF7-4912-86F5-8A66487112FC}" destId="{A092D9BC-D577-4C34-915E-E6DA2855A59B}" srcOrd="0" destOrd="0" presId="urn:microsoft.com/office/officeart/2005/8/layout/default"/>
    <dgm:cxn modelId="{4940C0CC-59C4-43E8-B4AC-3CCC7923A330}" srcId="{18795239-F4EF-47BD-9640-496671434045}" destId="{440E309A-2EF7-4912-86F5-8A66487112FC}" srcOrd="2" destOrd="0" parTransId="{CEE72F5E-D5D7-4A11-AC47-BA94E8B764AF}" sibTransId="{C4376289-7A5B-4895-A41A-281C9335DDCC}"/>
    <dgm:cxn modelId="{D5D2F8DC-B4C9-4E60-8659-87D2C3798EF8}" srcId="{18795239-F4EF-47BD-9640-496671434045}" destId="{D03A3151-ED31-481A-8B46-1EA11C8774E3}" srcOrd="1" destOrd="0" parTransId="{4A1C52FD-019C-4C85-9DEE-0696A5D68EBF}" sibTransId="{99246214-48CF-43DF-9896-E6A2F06D8FD8}"/>
    <dgm:cxn modelId="{BB24F34E-EEEE-4874-82AA-270C5DDB42F2}" type="presOf" srcId="{6C953E94-1394-4411-90FC-A853CB81AED2}" destId="{C4A832DB-CF86-43A7-A077-22C6FEEB9A3E}" srcOrd="0" destOrd="0" presId="urn:microsoft.com/office/officeart/2005/8/layout/default"/>
    <dgm:cxn modelId="{B5A17082-51DD-4454-B86D-A3AAB0D5A333}" srcId="{18795239-F4EF-47BD-9640-496671434045}" destId="{6C953E94-1394-4411-90FC-A853CB81AED2}" srcOrd="0" destOrd="0" parTransId="{5B9075D1-34A0-4568-9306-35DDCACA98EC}" sibTransId="{0FEC86D6-C212-4B53-BBAD-E1BA65B480E4}"/>
    <dgm:cxn modelId="{8644ED6A-83BF-4044-BA43-CFB860B3125F}" type="presOf" srcId="{D03A3151-ED31-481A-8B46-1EA11C8774E3}" destId="{9003BBFB-51BC-47D3-AF6C-65F6C76BB258}" srcOrd="0" destOrd="0" presId="urn:microsoft.com/office/officeart/2005/8/layout/default"/>
    <dgm:cxn modelId="{33BE9992-D82B-4EA9-B5A7-E3A279927DE7}" type="presParOf" srcId="{A37B98BE-8655-4AFD-8634-DDAF9A446F05}" destId="{C4A832DB-CF86-43A7-A077-22C6FEEB9A3E}" srcOrd="0" destOrd="0" presId="urn:microsoft.com/office/officeart/2005/8/layout/default"/>
    <dgm:cxn modelId="{DC2DE7AC-FCD9-4726-802A-7EDAB9770CE3}" type="presParOf" srcId="{A37B98BE-8655-4AFD-8634-DDAF9A446F05}" destId="{63B9466D-9C78-4B8F-B694-E1FC4FD630D8}" srcOrd="1" destOrd="0" presId="urn:microsoft.com/office/officeart/2005/8/layout/default"/>
    <dgm:cxn modelId="{E1D7A7C8-E4EC-44F8-93A5-9D300E5B7553}" type="presParOf" srcId="{A37B98BE-8655-4AFD-8634-DDAF9A446F05}" destId="{9003BBFB-51BC-47D3-AF6C-65F6C76BB258}" srcOrd="2" destOrd="0" presId="urn:microsoft.com/office/officeart/2005/8/layout/default"/>
    <dgm:cxn modelId="{829B34E8-E856-4BD0-94DF-C229E58A7222}" type="presParOf" srcId="{A37B98BE-8655-4AFD-8634-DDAF9A446F05}" destId="{8192013E-6147-4344-85E2-7673D79BC35A}" srcOrd="3" destOrd="0" presId="urn:microsoft.com/office/officeart/2005/8/layout/default"/>
    <dgm:cxn modelId="{E8F01A11-DA87-4011-961D-50FF134362F4}" type="presParOf" srcId="{A37B98BE-8655-4AFD-8634-DDAF9A446F05}" destId="{A092D9BC-D577-4C34-915E-E6DA2855A59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63F67EE-BB7A-4FD5-8B39-A3A5BDDC4D81}"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ru-RU"/>
        </a:p>
      </dgm:t>
    </dgm:pt>
    <dgm:pt modelId="{E396BD66-1595-4A36-A516-9BDD7979BDEE}">
      <dgm:prSet phldrT="[Текст]" custT="1"/>
      <dgm:spPr>
        <a:solidFill>
          <a:schemeClr val="accent5">
            <a:lumMod val="20000"/>
            <a:lumOff val="80000"/>
            <a:alpha val="90000"/>
          </a:schemeClr>
        </a:solidFill>
      </dgm:spPr>
      <dgm:t>
        <a:bodyPr/>
        <a:lstStyle/>
        <a:p>
          <a:r>
            <a:rPr lang="ru-RU" sz="1800" b="1" dirty="0" smtClean="0">
              <a:latin typeface="Arial" pitchFamily="34" charset="0"/>
              <a:cs typeface="Arial" pitchFamily="34" charset="0"/>
            </a:rPr>
            <a:t>Физические модели данных служат для отображения моделей данных. </a:t>
          </a:r>
          <a:endParaRPr lang="ru-RU" sz="1800" b="1" dirty="0">
            <a:latin typeface="Arial" pitchFamily="34" charset="0"/>
            <a:cs typeface="Arial" pitchFamily="34" charset="0"/>
          </a:endParaRPr>
        </a:p>
      </dgm:t>
    </dgm:pt>
    <dgm:pt modelId="{2FEA72B1-B231-4245-B14E-74AEC1DFE82E}" type="parTrans" cxnId="{AE3F05E7-4897-45F5-9814-91540F85B578}">
      <dgm:prSet/>
      <dgm:spPr/>
      <dgm:t>
        <a:bodyPr/>
        <a:lstStyle/>
        <a:p>
          <a:endParaRPr lang="ru-RU" sz="1800" b="1">
            <a:latin typeface="Arial" pitchFamily="34" charset="0"/>
            <a:cs typeface="Arial" pitchFamily="34" charset="0"/>
          </a:endParaRPr>
        </a:p>
      </dgm:t>
    </dgm:pt>
    <dgm:pt modelId="{DEBB5259-13D2-402E-ABE0-310C57FCBB44}" type="sibTrans" cxnId="{AE3F05E7-4897-45F5-9814-91540F85B578}">
      <dgm:prSet/>
      <dgm:spPr/>
      <dgm:t>
        <a:bodyPr/>
        <a:lstStyle/>
        <a:p>
          <a:endParaRPr lang="ru-RU" sz="1800" b="1">
            <a:latin typeface="Arial" pitchFamily="34" charset="0"/>
            <a:cs typeface="Arial" pitchFamily="34" charset="0"/>
          </a:endParaRPr>
        </a:p>
      </dgm:t>
    </dgm:pt>
    <dgm:pt modelId="{8ED1D7FC-A370-43B6-909B-DD74A280039C}">
      <dgm:prSet custT="1"/>
      <dgm:spPr>
        <a:solidFill>
          <a:schemeClr val="accent6">
            <a:lumMod val="20000"/>
            <a:lumOff val="80000"/>
            <a:alpha val="90000"/>
          </a:schemeClr>
        </a:solidFill>
      </dgm:spPr>
      <dgm:t>
        <a:bodyPr/>
        <a:lstStyle/>
        <a:p>
          <a:r>
            <a:rPr lang="ru-RU" sz="1800" b="1" dirty="0" smtClean="0">
              <a:latin typeface="Arial" pitchFamily="34" charset="0"/>
              <a:cs typeface="Arial" pitchFamily="34" charset="0"/>
            </a:rPr>
            <a:t>Основными понятиями физической модели данных, используемыми для представления логической модели данных, являются поле, физическая запись, физический файл. </a:t>
          </a:r>
        </a:p>
      </dgm:t>
    </dgm:pt>
    <dgm:pt modelId="{4F232659-5E33-4915-888B-6C6636DE2D2E}" type="parTrans" cxnId="{343B620D-AF1F-4EF1-A17A-0F702134C552}">
      <dgm:prSet/>
      <dgm:spPr/>
      <dgm:t>
        <a:bodyPr/>
        <a:lstStyle/>
        <a:p>
          <a:endParaRPr lang="ru-RU" sz="1800" b="1">
            <a:latin typeface="Arial" pitchFamily="34" charset="0"/>
            <a:cs typeface="Arial" pitchFamily="34" charset="0"/>
          </a:endParaRPr>
        </a:p>
      </dgm:t>
    </dgm:pt>
    <dgm:pt modelId="{9D79BDB9-C8CF-423E-B3A0-A31A270542FC}" type="sibTrans" cxnId="{343B620D-AF1F-4EF1-A17A-0F702134C552}">
      <dgm:prSet/>
      <dgm:spPr/>
      <dgm:t>
        <a:bodyPr/>
        <a:lstStyle/>
        <a:p>
          <a:endParaRPr lang="ru-RU" sz="1800" b="1">
            <a:latin typeface="Arial" pitchFamily="34" charset="0"/>
            <a:cs typeface="Arial" pitchFamily="34" charset="0"/>
          </a:endParaRPr>
        </a:p>
      </dgm:t>
    </dgm:pt>
    <dgm:pt modelId="{76F2C93F-7B6A-4BA0-8F25-C034581E543C}">
      <dgm:prSet phldrT="[Текст]" custT="1"/>
      <dgm:spPr/>
      <dgm:t>
        <a:bodyPr/>
        <a:lstStyle/>
        <a:p>
          <a:endParaRPr lang="ru-RU" sz="1800" b="1">
            <a:latin typeface="Arial" pitchFamily="34" charset="0"/>
            <a:cs typeface="Arial" pitchFamily="34" charset="0"/>
          </a:endParaRPr>
        </a:p>
      </dgm:t>
    </dgm:pt>
    <dgm:pt modelId="{D17EB921-7A25-4E80-AB93-3A5E2E368DC2}" type="parTrans" cxnId="{84F21E4C-94FC-48AF-BAFF-B7A6FFDF753C}">
      <dgm:prSet/>
      <dgm:spPr/>
      <dgm:t>
        <a:bodyPr/>
        <a:lstStyle/>
        <a:p>
          <a:endParaRPr lang="ru-RU" sz="1800" b="1">
            <a:latin typeface="Arial" pitchFamily="34" charset="0"/>
            <a:cs typeface="Arial" pitchFamily="34" charset="0"/>
          </a:endParaRPr>
        </a:p>
      </dgm:t>
    </dgm:pt>
    <dgm:pt modelId="{4B5F618B-9D7B-424C-9E1A-91E062E22895}" type="sibTrans" cxnId="{84F21E4C-94FC-48AF-BAFF-B7A6FFDF753C}">
      <dgm:prSet/>
      <dgm:spPr/>
      <dgm:t>
        <a:bodyPr/>
        <a:lstStyle/>
        <a:p>
          <a:endParaRPr lang="ru-RU" sz="1800" b="1">
            <a:latin typeface="Arial" pitchFamily="34" charset="0"/>
            <a:cs typeface="Arial" pitchFamily="34" charset="0"/>
          </a:endParaRPr>
        </a:p>
      </dgm:t>
    </dgm:pt>
    <dgm:pt modelId="{811A7578-4866-4CE3-B6F1-CBC0B855826A}">
      <dgm:prSet custT="1"/>
      <dgm:spPr/>
      <dgm:t>
        <a:bodyPr/>
        <a:lstStyle/>
        <a:p>
          <a:endParaRPr lang="ru-RU" sz="1800" b="1" dirty="0" smtClean="0">
            <a:latin typeface="Arial" pitchFamily="34" charset="0"/>
            <a:cs typeface="Arial" pitchFamily="34" charset="0"/>
          </a:endParaRPr>
        </a:p>
      </dgm:t>
    </dgm:pt>
    <dgm:pt modelId="{B013C8D1-573B-4491-9261-3896E5128B18}" type="parTrans" cxnId="{219DEBB6-71CB-4E4F-B581-EAF2B04FCE17}">
      <dgm:prSet/>
      <dgm:spPr/>
      <dgm:t>
        <a:bodyPr/>
        <a:lstStyle/>
        <a:p>
          <a:endParaRPr lang="ru-RU" sz="1800" b="1">
            <a:latin typeface="Arial" pitchFamily="34" charset="0"/>
            <a:cs typeface="Arial" pitchFamily="34" charset="0"/>
          </a:endParaRPr>
        </a:p>
      </dgm:t>
    </dgm:pt>
    <dgm:pt modelId="{B1067077-8B60-4B56-B110-A21FBC45993F}" type="sibTrans" cxnId="{219DEBB6-71CB-4E4F-B581-EAF2B04FCE17}">
      <dgm:prSet/>
      <dgm:spPr/>
      <dgm:t>
        <a:bodyPr/>
        <a:lstStyle/>
        <a:p>
          <a:endParaRPr lang="ru-RU" sz="1800" b="1">
            <a:latin typeface="Arial" pitchFamily="34" charset="0"/>
            <a:cs typeface="Arial" pitchFamily="34" charset="0"/>
          </a:endParaRPr>
        </a:p>
      </dgm:t>
    </dgm:pt>
    <dgm:pt modelId="{94A316F2-D0C9-4CED-8392-9F2C3D1D9799}" type="pres">
      <dgm:prSet presAssocID="{D63F67EE-BB7A-4FD5-8B39-A3A5BDDC4D81}" presName="linearFlow" presStyleCnt="0">
        <dgm:presLayoutVars>
          <dgm:dir/>
          <dgm:animLvl val="lvl"/>
          <dgm:resizeHandles val="exact"/>
        </dgm:presLayoutVars>
      </dgm:prSet>
      <dgm:spPr/>
      <dgm:t>
        <a:bodyPr/>
        <a:lstStyle/>
        <a:p>
          <a:endParaRPr lang="ru-RU"/>
        </a:p>
      </dgm:t>
    </dgm:pt>
    <dgm:pt modelId="{38E42295-C5AE-46D2-A199-F40DE512883E}" type="pres">
      <dgm:prSet presAssocID="{76F2C93F-7B6A-4BA0-8F25-C034581E543C}" presName="composite" presStyleCnt="0"/>
      <dgm:spPr/>
    </dgm:pt>
    <dgm:pt modelId="{7BB04DE3-60E5-49C5-B96C-5852014FECAD}" type="pres">
      <dgm:prSet presAssocID="{76F2C93F-7B6A-4BA0-8F25-C034581E543C}" presName="parentText" presStyleLbl="alignNode1" presStyleIdx="0" presStyleCnt="2">
        <dgm:presLayoutVars>
          <dgm:chMax val="1"/>
          <dgm:bulletEnabled val="1"/>
        </dgm:presLayoutVars>
      </dgm:prSet>
      <dgm:spPr/>
      <dgm:t>
        <a:bodyPr/>
        <a:lstStyle/>
        <a:p>
          <a:endParaRPr lang="ru-RU"/>
        </a:p>
      </dgm:t>
    </dgm:pt>
    <dgm:pt modelId="{D50CBF44-06CC-4E2B-9FF4-AFECD8B0909F}" type="pres">
      <dgm:prSet presAssocID="{76F2C93F-7B6A-4BA0-8F25-C034581E543C}" presName="descendantText" presStyleLbl="alignAcc1" presStyleIdx="0" presStyleCnt="2">
        <dgm:presLayoutVars>
          <dgm:bulletEnabled val="1"/>
        </dgm:presLayoutVars>
      </dgm:prSet>
      <dgm:spPr/>
      <dgm:t>
        <a:bodyPr/>
        <a:lstStyle/>
        <a:p>
          <a:endParaRPr lang="ru-RU"/>
        </a:p>
      </dgm:t>
    </dgm:pt>
    <dgm:pt modelId="{B85D0C04-9C51-4CE0-8867-EF06FB8EC290}" type="pres">
      <dgm:prSet presAssocID="{4B5F618B-9D7B-424C-9E1A-91E062E22895}" presName="sp" presStyleCnt="0"/>
      <dgm:spPr/>
    </dgm:pt>
    <dgm:pt modelId="{1533A1FD-6FF8-4A6A-9516-E0937206CC30}" type="pres">
      <dgm:prSet presAssocID="{811A7578-4866-4CE3-B6F1-CBC0B855826A}" presName="composite" presStyleCnt="0"/>
      <dgm:spPr/>
    </dgm:pt>
    <dgm:pt modelId="{F91BF2FB-667E-4857-8686-5527095C2C69}" type="pres">
      <dgm:prSet presAssocID="{811A7578-4866-4CE3-B6F1-CBC0B855826A}" presName="parentText" presStyleLbl="alignNode1" presStyleIdx="1" presStyleCnt="2">
        <dgm:presLayoutVars>
          <dgm:chMax val="1"/>
          <dgm:bulletEnabled val="1"/>
        </dgm:presLayoutVars>
      </dgm:prSet>
      <dgm:spPr/>
      <dgm:t>
        <a:bodyPr/>
        <a:lstStyle/>
        <a:p>
          <a:endParaRPr lang="ru-RU"/>
        </a:p>
      </dgm:t>
    </dgm:pt>
    <dgm:pt modelId="{039C10C0-E7A7-460F-A28C-563A2856D27F}" type="pres">
      <dgm:prSet presAssocID="{811A7578-4866-4CE3-B6F1-CBC0B855826A}" presName="descendantText" presStyleLbl="alignAcc1" presStyleIdx="1" presStyleCnt="2">
        <dgm:presLayoutVars>
          <dgm:bulletEnabled val="1"/>
        </dgm:presLayoutVars>
      </dgm:prSet>
      <dgm:spPr/>
      <dgm:t>
        <a:bodyPr/>
        <a:lstStyle/>
        <a:p>
          <a:endParaRPr lang="ru-RU"/>
        </a:p>
      </dgm:t>
    </dgm:pt>
  </dgm:ptLst>
  <dgm:cxnLst>
    <dgm:cxn modelId="{84F21E4C-94FC-48AF-BAFF-B7A6FFDF753C}" srcId="{D63F67EE-BB7A-4FD5-8B39-A3A5BDDC4D81}" destId="{76F2C93F-7B6A-4BA0-8F25-C034581E543C}" srcOrd="0" destOrd="0" parTransId="{D17EB921-7A25-4E80-AB93-3A5E2E368DC2}" sibTransId="{4B5F618B-9D7B-424C-9E1A-91E062E22895}"/>
    <dgm:cxn modelId="{8957B4DF-3B5B-4F3E-BDD2-4AF4CFE165E3}" type="presOf" srcId="{8ED1D7FC-A370-43B6-909B-DD74A280039C}" destId="{039C10C0-E7A7-460F-A28C-563A2856D27F}" srcOrd="0" destOrd="0" presId="urn:microsoft.com/office/officeart/2005/8/layout/chevron2"/>
    <dgm:cxn modelId="{343B620D-AF1F-4EF1-A17A-0F702134C552}" srcId="{811A7578-4866-4CE3-B6F1-CBC0B855826A}" destId="{8ED1D7FC-A370-43B6-909B-DD74A280039C}" srcOrd="0" destOrd="0" parTransId="{4F232659-5E33-4915-888B-6C6636DE2D2E}" sibTransId="{9D79BDB9-C8CF-423E-B3A0-A31A270542FC}"/>
    <dgm:cxn modelId="{F3281E7F-4C12-4E5E-BC65-8CC65E93FF52}" type="presOf" srcId="{D63F67EE-BB7A-4FD5-8B39-A3A5BDDC4D81}" destId="{94A316F2-D0C9-4CED-8392-9F2C3D1D9799}" srcOrd="0" destOrd="0" presId="urn:microsoft.com/office/officeart/2005/8/layout/chevron2"/>
    <dgm:cxn modelId="{8DDCB774-636A-49BA-9443-2EB6822ABD00}" type="presOf" srcId="{76F2C93F-7B6A-4BA0-8F25-C034581E543C}" destId="{7BB04DE3-60E5-49C5-B96C-5852014FECAD}" srcOrd="0" destOrd="0" presId="urn:microsoft.com/office/officeart/2005/8/layout/chevron2"/>
    <dgm:cxn modelId="{DA5A6861-2CD4-47AD-B47C-31C14DA6895F}" type="presOf" srcId="{811A7578-4866-4CE3-B6F1-CBC0B855826A}" destId="{F91BF2FB-667E-4857-8686-5527095C2C69}" srcOrd="0" destOrd="0" presId="urn:microsoft.com/office/officeart/2005/8/layout/chevron2"/>
    <dgm:cxn modelId="{AE3F05E7-4897-45F5-9814-91540F85B578}" srcId="{76F2C93F-7B6A-4BA0-8F25-C034581E543C}" destId="{E396BD66-1595-4A36-A516-9BDD7979BDEE}" srcOrd="0" destOrd="0" parTransId="{2FEA72B1-B231-4245-B14E-74AEC1DFE82E}" sibTransId="{DEBB5259-13D2-402E-ABE0-310C57FCBB44}"/>
    <dgm:cxn modelId="{E8A7C89B-6D0F-4F21-BAEF-459F6682F41D}" type="presOf" srcId="{E396BD66-1595-4A36-A516-9BDD7979BDEE}" destId="{D50CBF44-06CC-4E2B-9FF4-AFECD8B0909F}" srcOrd="0" destOrd="0" presId="urn:microsoft.com/office/officeart/2005/8/layout/chevron2"/>
    <dgm:cxn modelId="{219DEBB6-71CB-4E4F-B581-EAF2B04FCE17}" srcId="{D63F67EE-BB7A-4FD5-8B39-A3A5BDDC4D81}" destId="{811A7578-4866-4CE3-B6F1-CBC0B855826A}" srcOrd="1" destOrd="0" parTransId="{B013C8D1-573B-4491-9261-3896E5128B18}" sibTransId="{B1067077-8B60-4B56-B110-A21FBC45993F}"/>
    <dgm:cxn modelId="{18FCE24F-A1B4-4DFA-822D-B3D4C33D01D6}" type="presParOf" srcId="{94A316F2-D0C9-4CED-8392-9F2C3D1D9799}" destId="{38E42295-C5AE-46D2-A199-F40DE512883E}" srcOrd="0" destOrd="0" presId="urn:microsoft.com/office/officeart/2005/8/layout/chevron2"/>
    <dgm:cxn modelId="{13294C40-6FE9-4356-A08B-539385A78B37}" type="presParOf" srcId="{38E42295-C5AE-46D2-A199-F40DE512883E}" destId="{7BB04DE3-60E5-49C5-B96C-5852014FECAD}" srcOrd="0" destOrd="0" presId="urn:microsoft.com/office/officeart/2005/8/layout/chevron2"/>
    <dgm:cxn modelId="{45B9FEB7-D248-448F-AEAA-AC3E44A7A2F2}" type="presParOf" srcId="{38E42295-C5AE-46D2-A199-F40DE512883E}" destId="{D50CBF44-06CC-4E2B-9FF4-AFECD8B0909F}" srcOrd="1" destOrd="0" presId="urn:microsoft.com/office/officeart/2005/8/layout/chevron2"/>
    <dgm:cxn modelId="{ED85E693-934E-44AE-ADDF-F14D2E533890}" type="presParOf" srcId="{94A316F2-D0C9-4CED-8392-9F2C3D1D9799}" destId="{B85D0C04-9C51-4CE0-8867-EF06FB8EC290}" srcOrd="1" destOrd="0" presId="urn:microsoft.com/office/officeart/2005/8/layout/chevron2"/>
    <dgm:cxn modelId="{F38FD639-A838-4F50-A45A-09916DAC3D1A}" type="presParOf" srcId="{94A316F2-D0C9-4CED-8392-9F2C3D1D9799}" destId="{1533A1FD-6FF8-4A6A-9516-E0937206CC30}" srcOrd="2" destOrd="0" presId="urn:microsoft.com/office/officeart/2005/8/layout/chevron2"/>
    <dgm:cxn modelId="{43C3D41A-720A-42D6-B974-E2133A36F446}" type="presParOf" srcId="{1533A1FD-6FF8-4A6A-9516-E0937206CC30}" destId="{F91BF2FB-667E-4857-8686-5527095C2C69}" srcOrd="0" destOrd="0" presId="urn:microsoft.com/office/officeart/2005/8/layout/chevron2"/>
    <dgm:cxn modelId="{01752E73-675A-4F7D-BFA1-8D96F962B3A1}" type="presParOf" srcId="{1533A1FD-6FF8-4A6A-9516-E0937206CC30}" destId="{039C10C0-E7A7-460F-A28C-563A2856D27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D9C4315-8775-4C38-8908-80AE7BD749B0}"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ru-RU"/>
        </a:p>
      </dgm:t>
    </dgm:pt>
    <dgm:pt modelId="{8DED0F55-196B-440B-AF5B-16B6B30E79B8}">
      <dgm:prSet phldrT="[Текст]" custT="1"/>
      <dgm:spPr/>
      <dgm:t>
        <a:bodyPr/>
        <a:lstStyle/>
        <a:p>
          <a:r>
            <a:rPr lang="ru-RU" sz="1700" b="1" dirty="0" smtClean="0">
              <a:latin typeface="Arial" pitchFamily="34" charset="0"/>
              <a:cs typeface="Arial" pitchFamily="34" charset="0"/>
            </a:rPr>
            <a:t>Единицей обмена данными между оперативной и внешней памятью является </a:t>
          </a:r>
          <a:r>
            <a:rPr lang="ru-RU" sz="1700" b="1" dirty="0" smtClean="0">
              <a:solidFill>
                <a:srgbClr val="C00000"/>
              </a:solidFill>
              <a:latin typeface="Arial" pitchFamily="34" charset="0"/>
              <a:cs typeface="Arial" pitchFamily="34" charset="0"/>
            </a:rPr>
            <a:t>физическая запись</a:t>
          </a:r>
          <a:r>
            <a:rPr lang="ru-RU" sz="1700" b="1" dirty="0" smtClean="0">
              <a:latin typeface="Arial" pitchFamily="34" charset="0"/>
              <a:cs typeface="Arial" pitchFamily="34" charset="0"/>
            </a:rPr>
            <a:t>. </a:t>
          </a:r>
          <a:endParaRPr lang="ru-RU" sz="1700" b="1" dirty="0">
            <a:latin typeface="Arial" pitchFamily="34" charset="0"/>
            <a:cs typeface="Arial" pitchFamily="34" charset="0"/>
          </a:endParaRPr>
        </a:p>
      </dgm:t>
    </dgm:pt>
    <dgm:pt modelId="{F105757F-7455-4B9C-9E18-A57A764138C3}" type="parTrans" cxnId="{CCC41FC6-F12D-4E49-8949-53D780131811}">
      <dgm:prSet/>
      <dgm:spPr/>
      <dgm:t>
        <a:bodyPr/>
        <a:lstStyle/>
        <a:p>
          <a:endParaRPr lang="ru-RU" sz="1700" b="1">
            <a:solidFill>
              <a:schemeClr val="tx1"/>
            </a:solidFill>
            <a:latin typeface="Arial" pitchFamily="34" charset="0"/>
            <a:cs typeface="Arial" pitchFamily="34" charset="0"/>
          </a:endParaRPr>
        </a:p>
      </dgm:t>
    </dgm:pt>
    <dgm:pt modelId="{B2338A11-C622-40A7-B593-FA88BDECF460}" type="sibTrans" cxnId="{CCC41FC6-F12D-4E49-8949-53D780131811}">
      <dgm:prSet/>
      <dgm:spPr/>
      <dgm:t>
        <a:bodyPr/>
        <a:lstStyle/>
        <a:p>
          <a:endParaRPr lang="ru-RU" sz="1700" b="1">
            <a:solidFill>
              <a:schemeClr val="tx1"/>
            </a:solidFill>
            <a:latin typeface="Arial" pitchFamily="34" charset="0"/>
            <a:cs typeface="Arial" pitchFamily="34" charset="0"/>
          </a:endParaRPr>
        </a:p>
      </dgm:t>
    </dgm:pt>
    <dgm:pt modelId="{0B16E4AD-26AB-4833-B3AE-6BC2336554B8}">
      <dgm:prSet custT="1"/>
      <dgm:spPr/>
      <dgm:t>
        <a:bodyPr/>
        <a:lstStyle/>
        <a:p>
          <a:r>
            <a:rPr lang="ru-RU" sz="1700" b="1" dirty="0" smtClean="0">
              <a:solidFill>
                <a:srgbClr val="C00000"/>
              </a:solidFill>
              <a:latin typeface="Arial" pitchFamily="34" charset="0"/>
              <a:cs typeface="Arial" pitchFamily="34" charset="0"/>
            </a:rPr>
            <a:t>Физическая запись </a:t>
          </a:r>
          <a:r>
            <a:rPr lang="ru-RU" sz="1700" b="1" dirty="0" smtClean="0">
              <a:latin typeface="Arial" pitchFamily="34" charset="0"/>
              <a:cs typeface="Arial" pitchFamily="34" charset="0"/>
            </a:rPr>
            <a:t>читается (записывается) за одно обращение к внешней памяти. </a:t>
          </a:r>
        </a:p>
      </dgm:t>
    </dgm:pt>
    <dgm:pt modelId="{4088D8E4-E98F-492F-9C22-592ADC413808}" type="parTrans" cxnId="{BC879134-7FE8-4C42-9E59-E3A31BAC9BBC}">
      <dgm:prSet/>
      <dgm:spPr/>
      <dgm:t>
        <a:bodyPr/>
        <a:lstStyle/>
        <a:p>
          <a:endParaRPr lang="ru-RU" sz="1700" b="1">
            <a:solidFill>
              <a:schemeClr val="tx1"/>
            </a:solidFill>
            <a:latin typeface="Arial" pitchFamily="34" charset="0"/>
            <a:cs typeface="Arial" pitchFamily="34" charset="0"/>
          </a:endParaRPr>
        </a:p>
      </dgm:t>
    </dgm:pt>
    <dgm:pt modelId="{31EC82A8-8632-4EC1-9DD4-3C3611078561}" type="sibTrans" cxnId="{BC879134-7FE8-4C42-9E59-E3A31BAC9BBC}">
      <dgm:prSet/>
      <dgm:spPr/>
      <dgm:t>
        <a:bodyPr/>
        <a:lstStyle/>
        <a:p>
          <a:endParaRPr lang="ru-RU" sz="1700" b="1">
            <a:solidFill>
              <a:schemeClr val="tx1"/>
            </a:solidFill>
            <a:latin typeface="Arial" pitchFamily="34" charset="0"/>
            <a:cs typeface="Arial" pitchFamily="34" charset="0"/>
          </a:endParaRPr>
        </a:p>
      </dgm:t>
    </dgm:pt>
    <dgm:pt modelId="{C0EBB15C-44FD-4185-9B8B-9D3D5CF2ECCB}">
      <dgm:prSet custT="1"/>
      <dgm:spPr/>
      <dgm:t>
        <a:bodyPr/>
        <a:lstStyle/>
        <a:p>
          <a:r>
            <a:rPr lang="ru-RU" sz="1700" b="1" dirty="0" smtClean="0">
              <a:latin typeface="Arial" pitchFamily="34" charset="0"/>
              <a:cs typeface="Arial" pitchFamily="34" charset="0"/>
            </a:rPr>
            <a:t>Физическую запись называют </a:t>
          </a:r>
          <a:r>
            <a:rPr lang="ru-RU" sz="1700" b="1" dirty="0" smtClean="0">
              <a:solidFill>
                <a:srgbClr val="C00000"/>
              </a:solidFill>
              <a:latin typeface="Arial" pitchFamily="34" charset="0"/>
              <a:cs typeface="Arial" pitchFamily="34" charset="0"/>
            </a:rPr>
            <a:t>блоком</a:t>
          </a:r>
          <a:r>
            <a:rPr lang="ru-RU" sz="1700" b="1" dirty="0" smtClean="0">
              <a:latin typeface="Arial" pitchFamily="34" charset="0"/>
              <a:cs typeface="Arial" pitchFamily="34" charset="0"/>
            </a:rPr>
            <a:t>. </a:t>
          </a:r>
        </a:p>
      </dgm:t>
    </dgm:pt>
    <dgm:pt modelId="{98B00E05-BC95-4A83-B7FD-81E2B1BFDB6D}" type="parTrans" cxnId="{6F4B1491-69D8-455F-A519-D4D556A502A7}">
      <dgm:prSet/>
      <dgm:spPr/>
      <dgm:t>
        <a:bodyPr/>
        <a:lstStyle/>
        <a:p>
          <a:endParaRPr lang="ru-RU" sz="1700" b="1">
            <a:solidFill>
              <a:schemeClr val="tx1"/>
            </a:solidFill>
            <a:latin typeface="Arial" pitchFamily="34" charset="0"/>
            <a:cs typeface="Arial" pitchFamily="34" charset="0"/>
          </a:endParaRPr>
        </a:p>
      </dgm:t>
    </dgm:pt>
    <dgm:pt modelId="{0EF9F9B0-6381-4186-B6B1-5F8C823F7960}" type="sibTrans" cxnId="{6F4B1491-69D8-455F-A519-D4D556A502A7}">
      <dgm:prSet/>
      <dgm:spPr/>
      <dgm:t>
        <a:bodyPr/>
        <a:lstStyle/>
        <a:p>
          <a:endParaRPr lang="ru-RU" sz="1700" b="1">
            <a:solidFill>
              <a:schemeClr val="tx1"/>
            </a:solidFill>
            <a:latin typeface="Arial" pitchFamily="34" charset="0"/>
            <a:cs typeface="Arial" pitchFamily="34" charset="0"/>
          </a:endParaRPr>
        </a:p>
      </dgm:t>
    </dgm:pt>
    <dgm:pt modelId="{E5AFDBCD-78CF-416E-B51E-42BA18F57078}">
      <dgm:prSet custT="1"/>
      <dgm:spPr/>
      <dgm:t>
        <a:bodyPr/>
        <a:lstStyle/>
        <a:p>
          <a:r>
            <a:rPr lang="ru-RU" sz="1700" b="1" dirty="0" smtClean="0">
              <a:latin typeface="Arial" pitchFamily="34" charset="0"/>
              <a:cs typeface="Arial" pitchFamily="34" charset="0"/>
            </a:rPr>
            <a:t>Число k экземпляров логических записей, составляющих физическую запись называют </a:t>
          </a:r>
          <a:r>
            <a:rPr lang="ru-RU" sz="1700" b="1" dirty="0" smtClean="0">
              <a:solidFill>
                <a:srgbClr val="C00000"/>
              </a:solidFill>
              <a:latin typeface="Arial" pitchFamily="34" charset="0"/>
              <a:cs typeface="Arial" pitchFamily="34" charset="0"/>
            </a:rPr>
            <a:t>коэффициентом блокировки</a:t>
          </a:r>
          <a:r>
            <a:rPr lang="ru-RU" sz="1700" b="1" dirty="0" smtClean="0">
              <a:latin typeface="Arial" pitchFamily="34" charset="0"/>
              <a:cs typeface="Arial" pitchFamily="34" charset="0"/>
            </a:rPr>
            <a:t>. </a:t>
          </a:r>
        </a:p>
      </dgm:t>
    </dgm:pt>
    <dgm:pt modelId="{DFC79B6B-2225-4E2D-982B-5D528E86AFE6}" type="parTrans" cxnId="{4FE13E13-9338-492F-8C18-690466C1D582}">
      <dgm:prSet/>
      <dgm:spPr/>
      <dgm:t>
        <a:bodyPr/>
        <a:lstStyle/>
        <a:p>
          <a:endParaRPr lang="ru-RU" sz="1700" b="1">
            <a:solidFill>
              <a:schemeClr val="tx1"/>
            </a:solidFill>
            <a:latin typeface="Arial" pitchFamily="34" charset="0"/>
            <a:cs typeface="Arial" pitchFamily="34" charset="0"/>
          </a:endParaRPr>
        </a:p>
      </dgm:t>
    </dgm:pt>
    <dgm:pt modelId="{15A5F6C1-9617-4C29-8B3C-A007D8476FDE}" type="sibTrans" cxnId="{4FE13E13-9338-492F-8C18-690466C1D582}">
      <dgm:prSet/>
      <dgm:spPr/>
      <dgm:t>
        <a:bodyPr/>
        <a:lstStyle/>
        <a:p>
          <a:endParaRPr lang="ru-RU" sz="1700" b="1">
            <a:solidFill>
              <a:schemeClr val="tx1"/>
            </a:solidFill>
            <a:latin typeface="Arial" pitchFamily="34" charset="0"/>
            <a:cs typeface="Arial" pitchFamily="34" charset="0"/>
          </a:endParaRPr>
        </a:p>
      </dgm:t>
    </dgm:pt>
    <dgm:pt modelId="{D5602102-7E99-4E77-BD13-A1F84336A24F}" type="pres">
      <dgm:prSet presAssocID="{8D9C4315-8775-4C38-8908-80AE7BD749B0}" presName="Name0" presStyleCnt="0">
        <dgm:presLayoutVars>
          <dgm:chMax val="7"/>
          <dgm:chPref val="7"/>
          <dgm:dir/>
        </dgm:presLayoutVars>
      </dgm:prSet>
      <dgm:spPr/>
      <dgm:t>
        <a:bodyPr/>
        <a:lstStyle/>
        <a:p>
          <a:endParaRPr lang="ru-RU"/>
        </a:p>
      </dgm:t>
    </dgm:pt>
    <dgm:pt modelId="{9FC53A8B-FE82-47A2-BE2D-47ED5CCEFF66}" type="pres">
      <dgm:prSet presAssocID="{8D9C4315-8775-4C38-8908-80AE7BD749B0}" presName="Name1" presStyleCnt="0"/>
      <dgm:spPr/>
    </dgm:pt>
    <dgm:pt modelId="{14755CF8-889A-4E89-A6DA-C232BB73DC52}" type="pres">
      <dgm:prSet presAssocID="{8D9C4315-8775-4C38-8908-80AE7BD749B0}" presName="cycle" presStyleCnt="0"/>
      <dgm:spPr/>
    </dgm:pt>
    <dgm:pt modelId="{B2744FB9-0138-4FB4-9733-312D60B11E05}" type="pres">
      <dgm:prSet presAssocID="{8D9C4315-8775-4C38-8908-80AE7BD749B0}" presName="srcNode" presStyleLbl="node1" presStyleIdx="0" presStyleCnt="4"/>
      <dgm:spPr/>
    </dgm:pt>
    <dgm:pt modelId="{F8C6F2CB-B590-4CD8-8394-72C030686399}" type="pres">
      <dgm:prSet presAssocID="{8D9C4315-8775-4C38-8908-80AE7BD749B0}" presName="conn" presStyleLbl="parChTrans1D2" presStyleIdx="0" presStyleCnt="1"/>
      <dgm:spPr/>
      <dgm:t>
        <a:bodyPr/>
        <a:lstStyle/>
        <a:p>
          <a:endParaRPr lang="ru-RU"/>
        </a:p>
      </dgm:t>
    </dgm:pt>
    <dgm:pt modelId="{48DE9B16-39D0-412F-8AB2-3B37A1E2491F}" type="pres">
      <dgm:prSet presAssocID="{8D9C4315-8775-4C38-8908-80AE7BD749B0}" presName="extraNode" presStyleLbl="node1" presStyleIdx="0" presStyleCnt="4"/>
      <dgm:spPr/>
    </dgm:pt>
    <dgm:pt modelId="{A06CB305-866C-40A4-992A-A3E31CE46651}" type="pres">
      <dgm:prSet presAssocID="{8D9C4315-8775-4C38-8908-80AE7BD749B0}" presName="dstNode" presStyleLbl="node1" presStyleIdx="0" presStyleCnt="4"/>
      <dgm:spPr/>
    </dgm:pt>
    <dgm:pt modelId="{98FEA64E-33A0-4503-95D1-C094F34BF28A}" type="pres">
      <dgm:prSet presAssocID="{8DED0F55-196B-440B-AF5B-16B6B30E79B8}" presName="text_1" presStyleLbl="node1" presStyleIdx="0" presStyleCnt="4">
        <dgm:presLayoutVars>
          <dgm:bulletEnabled val="1"/>
        </dgm:presLayoutVars>
      </dgm:prSet>
      <dgm:spPr/>
      <dgm:t>
        <a:bodyPr/>
        <a:lstStyle/>
        <a:p>
          <a:endParaRPr lang="ru-RU"/>
        </a:p>
      </dgm:t>
    </dgm:pt>
    <dgm:pt modelId="{ED220786-1759-4DEF-9D57-178FA06EC3C6}" type="pres">
      <dgm:prSet presAssocID="{8DED0F55-196B-440B-AF5B-16B6B30E79B8}" presName="accent_1" presStyleCnt="0"/>
      <dgm:spPr/>
    </dgm:pt>
    <dgm:pt modelId="{D9E92C44-CEFB-4666-B5D2-170564D8A8EA}" type="pres">
      <dgm:prSet presAssocID="{8DED0F55-196B-440B-AF5B-16B6B30E79B8}" presName="accentRepeatNode" presStyleLbl="solidFgAcc1" presStyleIdx="0" presStyleCnt="4"/>
      <dgm:spPr/>
    </dgm:pt>
    <dgm:pt modelId="{E387AA48-4964-42DD-BBBC-709D79DCAEAA}" type="pres">
      <dgm:prSet presAssocID="{0B16E4AD-26AB-4833-B3AE-6BC2336554B8}" presName="text_2" presStyleLbl="node1" presStyleIdx="1" presStyleCnt="4">
        <dgm:presLayoutVars>
          <dgm:bulletEnabled val="1"/>
        </dgm:presLayoutVars>
      </dgm:prSet>
      <dgm:spPr/>
      <dgm:t>
        <a:bodyPr/>
        <a:lstStyle/>
        <a:p>
          <a:endParaRPr lang="ru-RU"/>
        </a:p>
      </dgm:t>
    </dgm:pt>
    <dgm:pt modelId="{8645B48C-BF6E-41E2-BB8A-42897B8C6B26}" type="pres">
      <dgm:prSet presAssocID="{0B16E4AD-26AB-4833-B3AE-6BC2336554B8}" presName="accent_2" presStyleCnt="0"/>
      <dgm:spPr/>
    </dgm:pt>
    <dgm:pt modelId="{907B53E4-73F1-4D55-9E52-6EB3C715E55A}" type="pres">
      <dgm:prSet presAssocID="{0B16E4AD-26AB-4833-B3AE-6BC2336554B8}" presName="accentRepeatNode" presStyleLbl="solidFgAcc1" presStyleIdx="1" presStyleCnt="4"/>
      <dgm:spPr/>
    </dgm:pt>
    <dgm:pt modelId="{8D5A8D39-F07A-414B-BA15-3BC4E212F414}" type="pres">
      <dgm:prSet presAssocID="{C0EBB15C-44FD-4185-9B8B-9D3D5CF2ECCB}" presName="text_3" presStyleLbl="node1" presStyleIdx="2" presStyleCnt="4">
        <dgm:presLayoutVars>
          <dgm:bulletEnabled val="1"/>
        </dgm:presLayoutVars>
      </dgm:prSet>
      <dgm:spPr/>
      <dgm:t>
        <a:bodyPr/>
        <a:lstStyle/>
        <a:p>
          <a:endParaRPr lang="ru-RU"/>
        </a:p>
      </dgm:t>
    </dgm:pt>
    <dgm:pt modelId="{9A46692F-739C-4287-92EF-54E0EE966843}" type="pres">
      <dgm:prSet presAssocID="{C0EBB15C-44FD-4185-9B8B-9D3D5CF2ECCB}" presName="accent_3" presStyleCnt="0"/>
      <dgm:spPr/>
    </dgm:pt>
    <dgm:pt modelId="{4C428640-27C2-4FAB-A406-4A67FBB48FC5}" type="pres">
      <dgm:prSet presAssocID="{C0EBB15C-44FD-4185-9B8B-9D3D5CF2ECCB}" presName="accentRepeatNode" presStyleLbl="solidFgAcc1" presStyleIdx="2" presStyleCnt="4"/>
      <dgm:spPr/>
    </dgm:pt>
    <dgm:pt modelId="{6BBF8719-CA4F-4EAF-98CF-B6D5664CC482}" type="pres">
      <dgm:prSet presAssocID="{E5AFDBCD-78CF-416E-B51E-42BA18F57078}" presName="text_4" presStyleLbl="node1" presStyleIdx="3" presStyleCnt="4">
        <dgm:presLayoutVars>
          <dgm:bulletEnabled val="1"/>
        </dgm:presLayoutVars>
      </dgm:prSet>
      <dgm:spPr/>
      <dgm:t>
        <a:bodyPr/>
        <a:lstStyle/>
        <a:p>
          <a:endParaRPr lang="ru-RU"/>
        </a:p>
      </dgm:t>
    </dgm:pt>
    <dgm:pt modelId="{CEB7B0B3-661F-410D-92A0-EF1C8432E694}" type="pres">
      <dgm:prSet presAssocID="{E5AFDBCD-78CF-416E-B51E-42BA18F57078}" presName="accent_4" presStyleCnt="0"/>
      <dgm:spPr/>
    </dgm:pt>
    <dgm:pt modelId="{FE0BA7EA-C49E-45EE-A27A-4963174ECC1F}" type="pres">
      <dgm:prSet presAssocID="{E5AFDBCD-78CF-416E-B51E-42BA18F57078}" presName="accentRepeatNode" presStyleLbl="solidFgAcc1" presStyleIdx="3" presStyleCnt="4"/>
      <dgm:spPr/>
    </dgm:pt>
  </dgm:ptLst>
  <dgm:cxnLst>
    <dgm:cxn modelId="{07B4ADC7-8D29-41A2-9A2A-B145B7C279EF}" type="presOf" srcId="{8D9C4315-8775-4C38-8908-80AE7BD749B0}" destId="{D5602102-7E99-4E77-BD13-A1F84336A24F}" srcOrd="0" destOrd="0" presId="urn:microsoft.com/office/officeart/2008/layout/VerticalCurvedList"/>
    <dgm:cxn modelId="{48474909-B0C9-469B-850C-A6E7E2A41866}" type="presOf" srcId="{B2338A11-C622-40A7-B593-FA88BDECF460}" destId="{F8C6F2CB-B590-4CD8-8394-72C030686399}" srcOrd="0" destOrd="0" presId="urn:microsoft.com/office/officeart/2008/layout/VerticalCurvedList"/>
    <dgm:cxn modelId="{BC879134-7FE8-4C42-9E59-E3A31BAC9BBC}" srcId="{8D9C4315-8775-4C38-8908-80AE7BD749B0}" destId="{0B16E4AD-26AB-4833-B3AE-6BC2336554B8}" srcOrd="1" destOrd="0" parTransId="{4088D8E4-E98F-492F-9C22-592ADC413808}" sibTransId="{31EC82A8-8632-4EC1-9DD4-3C3611078561}"/>
    <dgm:cxn modelId="{DA5985EF-FA7F-46CB-9B9E-DA57D10F169B}" type="presOf" srcId="{8DED0F55-196B-440B-AF5B-16B6B30E79B8}" destId="{98FEA64E-33A0-4503-95D1-C094F34BF28A}" srcOrd="0" destOrd="0" presId="urn:microsoft.com/office/officeart/2008/layout/VerticalCurvedList"/>
    <dgm:cxn modelId="{8D8D4EB1-E785-4F9C-9264-BDA40F4B3AF3}" type="presOf" srcId="{0B16E4AD-26AB-4833-B3AE-6BC2336554B8}" destId="{E387AA48-4964-42DD-BBBC-709D79DCAEAA}" srcOrd="0" destOrd="0" presId="urn:microsoft.com/office/officeart/2008/layout/VerticalCurvedList"/>
    <dgm:cxn modelId="{CCC41FC6-F12D-4E49-8949-53D780131811}" srcId="{8D9C4315-8775-4C38-8908-80AE7BD749B0}" destId="{8DED0F55-196B-440B-AF5B-16B6B30E79B8}" srcOrd="0" destOrd="0" parTransId="{F105757F-7455-4B9C-9E18-A57A764138C3}" sibTransId="{B2338A11-C622-40A7-B593-FA88BDECF460}"/>
    <dgm:cxn modelId="{E1A73665-FE25-48F6-A2B2-312ACFA8C54F}" type="presOf" srcId="{E5AFDBCD-78CF-416E-B51E-42BA18F57078}" destId="{6BBF8719-CA4F-4EAF-98CF-B6D5664CC482}" srcOrd="0" destOrd="0" presId="urn:microsoft.com/office/officeart/2008/layout/VerticalCurvedList"/>
    <dgm:cxn modelId="{7E8452F2-6900-4F1F-882B-F521FBAEAA4C}" type="presOf" srcId="{C0EBB15C-44FD-4185-9B8B-9D3D5CF2ECCB}" destId="{8D5A8D39-F07A-414B-BA15-3BC4E212F414}" srcOrd="0" destOrd="0" presId="urn:microsoft.com/office/officeart/2008/layout/VerticalCurvedList"/>
    <dgm:cxn modelId="{6F4B1491-69D8-455F-A519-D4D556A502A7}" srcId="{8D9C4315-8775-4C38-8908-80AE7BD749B0}" destId="{C0EBB15C-44FD-4185-9B8B-9D3D5CF2ECCB}" srcOrd="2" destOrd="0" parTransId="{98B00E05-BC95-4A83-B7FD-81E2B1BFDB6D}" sibTransId="{0EF9F9B0-6381-4186-B6B1-5F8C823F7960}"/>
    <dgm:cxn modelId="{4FE13E13-9338-492F-8C18-690466C1D582}" srcId="{8D9C4315-8775-4C38-8908-80AE7BD749B0}" destId="{E5AFDBCD-78CF-416E-B51E-42BA18F57078}" srcOrd="3" destOrd="0" parTransId="{DFC79B6B-2225-4E2D-982B-5D528E86AFE6}" sibTransId="{15A5F6C1-9617-4C29-8B3C-A007D8476FDE}"/>
    <dgm:cxn modelId="{A8E38885-462F-4634-9978-282B674E1587}" type="presParOf" srcId="{D5602102-7E99-4E77-BD13-A1F84336A24F}" destId="{9FC53A8B-FE82-47A2-BE2D-47ED5CCEFF66}" srcOrd="0" destOrd="0" presId="urn:microsoft.com/office/officeart/2008/layout/VerticalCurvedList"/>
    <dgm:cxn modelId="{94048ED6-314B-40FC-AE36-F3D669445268}" type="presParOf" srcId="{9FC53A8B-FE82-47A2-BE2D-47ED5CCEFF66}" destId="{14755CF8-889A-4E89-A6DA-C232BB73DC52}" srcOrd="0" destOrd="0" presId="urn:microsoft.com/office/officeart/2008/layout/VerticalCurvedList"/>
    <dgm:cxn modelId="{89B1FE6F-ECA6-435F-AA85-DF439B2ACEAC}" type="presParOf" srcId="{14755CF8-889A-4E89-A6DA-C232BB73DC52}" destId="{B2744FB9-0138-4FB4-9733-312D60B11E05}" srcOrd="0" destOrd="0" presId="urn:microsoft.com/office/officeart/2008/layout/VerticalCurvedList"/>
    <dgm:cxn modelId="{6F36A7C3-D861-4614-84E0-B532EA10B97C}" type="presParOf" srcId="{14755CF8-889A-4E89-A6DA-C232BB73DC52}" destId="{F8C6F2CB-B590-4CD8-8394-72C030686399}" srcOrd="1" destOrd="0" presId="urn:microsoft.com/office/officeart/2008/layout/VerticalCurvedList"/>
    <dgm:cxn modelId="{4B5E52DA-83C9-4B04-B2C5-39B08AA96ACC}" type="presParOf" srcId="{14755CF8-889A-4E89-A6DA-C232BB73DC52}" destId="{48DE9B16-39D0-412F-8AB2-3B37A1E2491F}" srcOrd="2" destOrd="0" presId="urn:microsoft.com/office/officeart/2008/layout/VerticalCurvedList"/>
    <dgm:cxn modelId="{52A1C7DC-6BE4-41AA-8B70-8A59216995BC}" type="presParOf" srcId="{14755CF8-889A-4E89-A6DA-C232BB73DC52}" destId="{A06CB305-866C-40A4-992A-A3E31CE46651}" srcOrd="3" destOrd="0" presId="urn:microsoft.com/office/officeart/2008/layout/VerticalCurvedList"/>
    <dgm:cxn modelId="{8E41417D-3063-40E1-99AA-3CFD3D8404C0}" type="presParOf" srcId="{9FC53A8B-FE82-47A2-BE2D-47ED5CCEFF66}" destId="{98FEA64E-33A0-4503-95D1-C094F34BF28A}" srcOrd="1" destOrd="0" presId="urn:microsoft.com/office/officeart/2008/layout/VerticalCurvedList"/>
    <dgm:cxn modelId="{27F51466-869A-4284-85A8-6CFCE8C2F317}" type="presParOf" srcId="{9FC53A8B-FE82-47A2-BE2D-47ED5CCEFF66}" destId="{ED220786-1759-4DEF-9D57-178FA06EC3C6}" srcOrd="2" destOrd="0" presId="urn:microsoft.com/office/officeart/2008/layout/VerticalCurvedList"/>
    <dgm:cxn modelId="{62094F5F-EB4B-4E2D-96C4-C74ACAE1A2C8}" type="presParOf" srcId="{ED220786-1759-4DEF-9D57-178FA06EC3C6}" destId="{D9E92C44-CEFB-4666-B5D2-170564D8A8EA}" srcOrd="0" destOrd="0" presId="urn:microsoft.com/office/officeart/2008/layout/VerticalCurvedList"/>
    <dgm:cxn modelId="{E8CA8E21-DF9C-4493-B03C-AA2D32F873C0}" type="presParOf" srcId="{9FC53A8B-FE82-47A2-BE2D-47ED5CCEFF66}" destId="{E387AA48-4964-42DD-BBBC-709D79DCAEAA}" srcOrd="3" destOrd="0" presId="urn:microsoft.com/office/officeart/2008/layout/VerticalCurvedList"/>
    <dgm:cxn modelId="{4450D5BF-0B54-4B47-BA8A-239179F12651}" type="presParOf" srcId="{9FC53A8B-FE82-47A2-BE2D-47ED5CCEFF66}" destId="{8645B48C-BF6E-41E2-BB8A-42897B8C6B26}" srcOrd="4" destOrd="0" presId="urn:microsoft.com/office/officeart/2008/layout/VerticalCurvedList"/>
    <dgm:cxn modelId="{D11B1BAE-9B99-47CE-AE2E-52A961531186}" type="presParOf" srcId="{8645B48C-BF6E-41E2-BB8A-42897B8C6B26}" destId="{907B53E4-73F1-4D55-9E52-6EB3C715E55A}" srcOrd="0" destOrd="0" presId="urn:microsoft.com/office/officeart/2008/layout/VerticalCurvedList"/>
    <dgm:cxn modelId="{A40D3C01-FD89-4688-AE66-231684B4038B}" type="presParOf" srcId="{9FC53A8B-FE82-47A2-BE2D-47ED5CCEFF66}" destId="{8D5A8D39-F07A-414B-BA15-3BC4E212F414}" srcOrd="5" destOrd="0" presId="urn:microsoft.com/office/officeart/2008/layout/VerticalCurvedList"/>
    <dgm:cxn modelId="{78947867-8733-4680-9AC4-D4D937339EDC}" type="presParOf" srcId="{9FC53A8B-FE82-47A2-BE2D-47ED5CCEFF66}" destId="{9A46692F-739C-4287-92EF-54E0EE966843}" srcOrd="6" destOrd="0" presId="urn:microsoft.com/office/officeart/2008/layout/VerticalCurvedList"/>
    <dgm:cxn modelId="{CF8FEC19-E9C3-4596-89AA-6AB499F9F580}" type="presParOf" srcId="{9A46692F-739C-4287-92EF-54E0EE966843}" destId="{4C428640-27C2-4FAB-A406-4A67FBB48FC5}" srcOrd="0" destOrd="0" presId="urn:microsoft.com/office/officeart/2008/layout/VerticalCurvedList"/>
    <dgm:cxn modelId="{3F06C3BA-0823-4438-BDB7-96382D80EC61}" type="presParOf" srcId="{9FC53A8B-FE82-47A2-BE2D-47ED5CCEFF66}" destId="{6BBF8719-CA4F-4EAF-98CF-B6D5664CC482}" srcOrd="7" destOrd="0" presId="urn:microsoft.com/office/officeart/2008/layout/VerticalCurvedList"/>
    <dgm:cxn modelId="{252917DD-1C70-48CC-8E37-0A19F6F959C4}" type="presParOf" srcId="{9FC53A8B-FE82-47A2-BE2D-47ED5CCEFF66}" destId="{CEB7B0B3-661F-410D-92A0-EF1C8432E694}" srcOrd="8" destOrd="0" presId="urn:microsoft.com/office/officeart/2008/layout/VerticalCurvedList"/>
    <dgm:cxn modelId="{FAD90BA3-B22A-4DF3-A842-2163C9F16CA1}" type="presParOf" srcId="{CEB7B0B3-661F-410D-92A0-EF1C8432E694}" destId="{FE0BA7EA-C49E-45EE-A27A-4963174ECC1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A689264-E27A-4823-9E47-46FBF185DB7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9DA07637-4B31-4E3D-AF51-E422A2BDCC4C}">
      <dgm:prSet phldrT="[Текст]" phldr="1" custT="1"/>
      <dgm:spPr/>
      <dgm:t>
        <a:bodyPr/>
        <a:lstStyle/>
        <a:p>
          <a:endParaRPr lang="ru-RU" sz="1700" b="1">
            <a:latin typeface="Arial" pitchFamily="34" charset="0"/>
            <a:cs typeface="Arial" pitchFamily="34" charset="0"/>
          </a:endParaRPr>
        </a:p>
      </dgm:t>
    </dgm:pt>
    <dgm:pt modelId="{3287E979-7944-4CEC-AD2E-1A23E185E282}" type="parTrans" cxnId="{759981AF-42E1-4044-B2DC-663955A1F0CF}">
      <dgm:prSet/>
      <dgm:spPr/>
      <dgm:t>
        <a:bodyPr/>
        <a:lstStyle/>
        <a:p>
          <a:endParaRPr lang="ru-RU" sz="1700" b="1">
            <a:latin typeface="Arial" pitchFamily="34" charset="0"/>
            <a:cs typeface="Arial" pitchFamily="34" charset="0"/>
          </a:endParaRPr>
        </a:p>
      </dgm:t>
    </dgm:pt>
    <dgm:pt modelId="{2B480E13-4711-4A93-AB03-2C2711ED3231}" type="sibTrans" cxnId="{759981AF-42E1-4044-B2DC-663955A1F0CF}">
      <dgm:prSet/>
      <dgm:spPr/>
      <dgm:t>
        <a:bodyPr/>
        <a:lstStyle/>
        <a:p>
          <a:endParaRPr lang="ru-RU" sz="1700" b="1">
            <a:latin typeface="Arial" pitchFamily="34" charset="0"/>
            <a:cs typeface="Arial" pitchFamily="34" charset="0"/>
          </a:endParaRPr>
        </a:p>
      </dgm:t>
    </dgm:pt>
    <dgm:pt modelId="{60E539A9-023F-4524-A76C-B90E214E686B}">
      <dgm:prSet custT="1"/>
      <dgm:spPr/>
      <dgm:t>
        <a:bodyPr/>
        <a:lstStyle/>
        <a:p>
          <a:r>
            <a:rPr lang="ru-RU" sz="1700" b="1" dirty="0" smtClean="0">
              <a:latin typeface="Arial" pitchFamily="34" charset="0"/>
              <a:cs typeface="Arial" pitchFamily="34" charset="0"/>
            </a:rPr>
            <a:t>в ОП последовательно вводятся k экземпляров логических записей (кортежей);</a:t>
          </a:r>
          <a:endParaRPr lang="ru-RU" sz="1700" b="1" dirty="0">
            <a:latin typeface="Arial" pitchFamily="34" charset="0"/>
            <a:cs typeface="Arial" pitchFamily="34" charset="0"/>
          </a:endParaRPr>
        </a:p>
      </dgm:t>
    </dgm:pt>
    <dgm:pt modelId="{28DD32E3-BE5E-43BF-9664-AB89F85F39FC}" type="parTrans" cxnId="{F9E37954-4905-4A0E-A7C3-BF9DE69F5A0E}">
      <dgm:prSet/>
      <dgm:spPr/>
      <dgm:t>
        <a:bodyPr/>
        <a:lstStyle/>
        <a:p>
          <a:endParaRPr lang="ru-RU" sz="1700" b="1">
            <a:latin typeface="Arial" pitchFamily="34" charset="0"/>
            <a:cs typeface="Arial" pitchFamily="34" charset="0"/>
          </a:endParaRPr>
        </a:p>
      </dgm:t>
    </dgm:pt>
    <dgm:pt modelId="{3E2FDCC4-2079-47FB-923C-D267DE66373B}" type="sibTrans" cxnId="{F9E37954-4905-4A0E-A7C3-BF9DE69F5A0E}">
      <dgm:prSet/>
      <dgm:spPr/>
      <dgm:t>
        <a:bodyPr/>
        <a:lstStyle/>
        <a:p>
          <a:endParaRPr lang="ru-RU" sz="1700" b="1">
            <a:latin typeface="Arial" pitchFamily="34" charset="0"/>
            <a:cs typeface="Arial" pitchFamily="34" charset="0"/>
          </a:endParaRPr>
        </a:p>
      </dgm:t>
    </dgm:pt>
    <dgm:pt modelId="{F48A8E7D-D44E-4433-9E94-0C42A3740038}">
      <dgm:prSet custT="1"/>
      <dgm:spPr/>
      <dgm:t>
        <a:bodyPr/>
        <a:lstStyle/>
        <a:p>
          <a:r>
            <a:rPr lang="ru-RU" sz="1700" b="1" dirty="0" smtClean="0">
              <a:latin typeface="Arial" pitchFamily="34" charset="0"/>
              <a:cs typeface="Arial" pitchFamily="34" charset="0"/>
            </a:rPr>
            <a:t>введённые k экземпляров объединяются в физическую запись (блок);  </a:t>
          </a:r>
          <a:endParaRPr lang="ru-RU" sz="1700" b="1" dirty="0">
            <a:latin typeface="Arial" pitchFamily="34" charset="0"/>
            <a:cs typeface="Arial" pitchFamily="34" charset="0"/>
          </a:endParaRPr>
        </a:p>
      </dgm:t>
    </dgm:pt>
    <dgm:pt modelId="{D05EBAE6-1C21-4FAD-841A-70BE4B017EDD}" type="parTrans" cxnId="{C79DE16E-0109-4A39-A9C9-491377713C7F}">
      <dgm:prSet/>
      <dgm:spPr/>
      <dgm:t>
        <a:bodyPr/>
        <a:lstStyle/>
        <a:p>
          <a:endParaRPr lang="ru-RU" sz="1700" b="1">
            <a:latin typeface="Arial" pitchFamily="34" charset="0"/>
            <a:cs typeface="Arial" pitchFamily="34" charset="0"/>
          </a:endParaRPr>
        </a:p>
      </dgm:t>
    </dgm:pt>
    <dgm:pt modelId="{4E6A4442-5ED0-4BE7-B7EE-89E28462E1C5}" type="sibTrans" cxnId="{C79DE16E-0109-4A39-A9C9-491377713C7F}">
      <dgm:prSet/>
      <dgm:spPr/>
      <dgm:t>
        <a:bodyPr/>
        <a:lstStyle/>
        <a:p>
          <a:endParaRPr lang="ru-RU" sz="1700" b="1">
            <a:latin typeface="Arial" pitchFamily="34" charset="0"/>
            <a:cs typeface="Arial" pitchFamily="34" charset="0"/>
          </a:endParaRPr>
        </a:p>
      </dgm:t>
    </dgm:pt>
    <dgm:pt modelId="{046E28AA-A76E-492F-9190-A841D348B5D2}">
      <dgm:prSet custT="1"/>
      <dgm:spPr/>
      <dgm:t>
        <a:bodyPr/>
        <a:lstStyle/>
        <a:p>
          <a:r>
            <a:rPr lang="ru-RU" sz="1700" b="1" dirty="0" smtClean="0">
              <a:latin typeface="Arial" pitchFamily="34" charset="0"/>
              <a:cs typeface="Arial" pitchFamily="34" charset="0"/>
            </a:rPr>
            <a:t>физическая запись заносится во внешнюю память. </a:t>
          </a:r>
          <a:endParaRPr lang="ru-RU" sz="1700" b="1" dirty="0">
            <a:latin typeface="Arial" pitchFamily="34" charset="0"/>
            <a:cs typeface="Arial" pitchFamily="34" charset="0"/>
          </a:endParaRPr>
        </a:p>
      </dgm:t>
    </dgm:pt>
    <dgm:pt modelId="{BBEA4331-6AD5-4D4D-8344-8950258A8E20}" type="parTrans" cxnId="{E5539658-86A9-465A-875F-46B5F72BB1D2}">
      <dgm:prSet/>
      <dgm:spPr/>
      <dgm:t>
        <a:bodyPr/>
        <a:lstStyle/>
        <a:p>
          <a:endParaRPr lang="ru-RU" sz="1700" b="1">
            <a:latin typeface="Arial" pitchFamily="34" charset="0"/>
            <a:cs typeface="Arial" pitchFamily="34" charset="0"/>
          </a:endParaRPr>
        </a:p>
      </dgm:t>
    </dgm:pt>
    <dgm:pt modelId="{AB42E9A3-5B17-48B4-BF79-934AE8602A91}" type="sibTrans" cxnId="{E5539658-86A9-465A-875F-46B5F72BB1D2}">
      <dgm:prSet/>
      <dgm:spPr/>
      <dgm:t>
        <a:bodyPr/>
        <a:lstStyle/>
        <a:p>
          <a:endParaRPr lang="ru-RU" sz="1700" b="1">
            <a:latin typeface="Arial" pitchFamily="34" charset="0"/>
            <a:cs typeface="Arial" pitchFamily="34" charset="0"/>
          </a:endParaRPr>
        </a:p>
      </dgm:t>
    </dgm:pt>
    <dgm:pt modelId="{C6471967-3545-44FB-A35B-CA029CA95553}">
      <dgm:prSet custT="1"/>
      <dgm:spPr/>
      <dgm:t>
        <a:bodyPr/>
        <a:lstStyle/>
        <a:p>
          <a:endParaRPr lang="ru-RU" sz="1700" b="1" dirty="0">
            <a:latin typeface="Arial" pitchFamily="34" charset="0"/>
            <a:cs typeface="Arial" pitchFamily="34" charset="0"/>
          </a:endParaRPr>
        </a:p>
      </dgm:t>
    </dgm:pt>
    <dgm:pt modelId="{9E681607-2D4D-4EB7-B0D8-DEB0302DAAF4}" type="parTrans" cxnId="{8AE1347F-A51C-4FBA-A70B-350D66137344}">
      <dgm:prSet/>
      <dgm:spPr/>
      <dgm:t>
        <a:bodyPr/>
        <a:lstStyle/>
        <a:p>
          <a:endParaRPr lang="ru-RU" sz="1700" b="1">
            <a:latin typeface="Arial" pitchFamily="34" charset="0"/>
            <a:cs typeface="Arial" pitchFamily="34" charset="0"/>
          </a:endParaRPr>
        </a:p>
      </dgm:t>
    </dgm:pt>
    <dgm:pt modelId="{75B33170-8E63-428E-85BE-93D0DA0445D3}" type="sibTrans" cxnId="{8AE1347F-A51C-4FBA-A70B-350D66137344}">
      <dgm:prSet/>
      <dgm:spPr/>
      <dgm:t>
        <a:bodyPr/>
        <a:lstStyle/>
        <a:p>
          <a:endParaRPr lang="ru-RU" sz="1700" b="1">
            <a:latin typeface="Arial" pitchFamily="34" charset="0"/>
            <a:cs typeface="Arial" pitchFamily="34" charset="0"/>
          </a:endParaRPr>
        </a:p>
      </dgm:t>
    </dgm:pt>
    <dgm:pt modelId="{30F05E90-FEFE-4561-8B29-044266AA3702}">
      <dgm:prSet custT="1"/>
      <dgm:spPr/>
      <dgm:t>
        <a:bodyPr/>
        <a:lstStyle/>
        <a:p>
          <a:endParaRPr lang="ru-RU" sz="1700" b="1" dirty="0">
            <a:latin typeface="Arial" pitchFamily="34" charset="0"/>
            <a:cs typeface="Arial" pitchFamily="34" charset="0"/>
          </a:endParaRPr>
        </a:p>
      </dgm:t>
    </dgm:pt>
    <dgm:pt modelId="{ADFF796A-7A60-4481-A554-FDE1FBEE0F81}" type="parTrans" cxnId="{5B53D033-1C1E-472E-8B31-F8BCD2286CE9}">
      <dgm:prSet/>
      <dgm:spPr/>
      <dgm:t>
        <a:bodyPr/>
        <a:lstStyle/>
        <a:p>
          <a:endParaRPr lang="ru-RU" sz="1700" b="1">
            <a:latin typeface="Arial" pitchFamily="34" charset="0"/>
            <a:cs typeface="Arial" pitchFamily="34" charset="0"/>
          </a:endParaRPr>
        </a:p>
      </dgm:t>
    </dgm:pt>
    <dgm:pt modelId="{103671B3-D9C3-4F7B-B89C-F70082E97A36}" type="sibTrans" cxnId="{5B53D033-1C1E-472E-8B31-F8BCD2286CE9}">
      <dgm:prSet/>
      <dgm:spPr/>
      <dgm:t>
        <a:bodyPr/>
        <a:lstStyle/>
        <a:p>
          <a:endParaRPr lang="ru-RU" sz="1700" b="1">
            <a:latin typeface="Arial" pitchFamily="34" charset="0"/>
            <a:cs typeface="Arial" pitchFamily="34" charset="0"/>
          </a:endParaRPr>
        </a:p>
      </dgm:t>
    </dgm:pt>
    <dgm:pt modelId="{B74851FA-9DE1-4A08-9E9A-0D9FC3995FCF}" type="pres">
      <dgm:prSet presAssocID="{AA689264-E27A-4823-9E47-46FBF185DB75}" presName="linearFlow" presStyleCnt="0">
        <dgm:presLayoutVars>
          <dgm:dir/>
          <dgm:animLvl val="lvl"/>
          <dgm:resizeHandles val="exact"/>
        </dgm:presLayoutVars>
      </dgm:prSet>
      <dgm:spPr/>
      <dgm:t>
        <a:bodyPr/>
        <a:lstStyle/>
        <a:p>
          <a:endParaRPr lang="ru-RU"/>
        </a:p>
      </dgm:t>
    </dgm:pt>
    <dgm:pt modelId="{64CA95E9-336E-43E1-9FD6-5547F6C00A8D}" type="pres">
      <dgm:prSet presAssocID="{9DA07637-4B31-4E3D-AF51-E422A2BDCC4C}" presName="composite" presStyleCnt="0"/>
      <dgm:spPr/>
    </dgm:pt>
    <dgm:pt modelId="{0EB186FF-8E43-4A38-B513-52619E3468E9}" type="pres">
      <dgm:prSet presAssocID="{9DA07637-4B31-4E3D-AF51-E422A2BDCC4C}" presName="parentText" presStyleLbl="alignNode1" presStyleIdx="0" presStyleCnt="3">
        <dgm:presLayoutVars>
          <dgm:chMax val="1"/>
          <dgm:bulletEnabled val="1"/>
        </dgm:presLayoutVars>
      </dgm:prSet>
      <dgm:spPr/>
      <dgm:t>
        <a:bodyPr/>
        <a:lstStyle/>
        <a:p>
          <a:endParaRPr lang="ru-RU"/>
        </a:p>
      </dgm:t>
    </dgm:pt>
    <dgm:pt modelId="{87CDAF76-359D-43C2-979F-F19FDB3ED0E6}" type="pres">
      <dgm:prSet presAssocID="{9DA07637-4B31-4E3D-AF51-E422A2BDCC4C}" presName="descendantText" presStyleLbl="alignAcc1" presStyleIdx="0" presStyleCnt="3">
        <dgm:presLayoutVars>
          <dgm:bulletEnabled val="1"/>
        </dgm:presLayoutVars>
      </dgm:prSet>
      <dgm:spPr/>
      <dgm:t>
        <a:bodyPr/>
        <a:lstStyle/>
        <a:p>
          <a:endParaRPr lang="ru-RU"/>
        </a:p>
      </dgm:t>
    </dgm:pt>
    <dgm:pt modelId="{8A4A139F-77C1-4D1C-8D71-FFB05821F016}" type="pres">
      <dgm:prSet presAssocID="{2B480E13-4711-4A93-AB03-2C2711ED3231}" presName="sp" presStyleCnt="0"/>
      <dgm:spPr/>
    </dgm:pt>
    <dgm:pt modelId="{DC64F205-6F0A-4B06-9BA8-91AE7960D64D}" type="pres">
      <dgm:prSet presAssocID="{C6471967-3545-44FB-A35B-CA029CA95553}" presName="composite" presStyleCnt="0"/>
      <dgm:spPr/>
    </dgm:pt>
    <dgm:pt modelId="{0EBE9096-F2CD-4135-8DD8-72E5B64A2723}" type="pres">
      <dgm:prSet presAssocID="{C6471967-3545-44FB-A35B-CA029CA95553}" presName="parentText" presStyleLbl="alignNode1" presStyleIdx="1" presStyleCnt="3">
        <dgm:presLayoutVars>
          <dgm:chMax val="1"/>
          <dgm:bulletEnabled val="1"/>
        </dgm:presLayoutVars>
      </dgm:prSet>
      <dgm:spPr/>
      <dgm:t>
        <a:bodyPr/>
        <a:lstStyle/>
        <a:p>
          <a:endParaRPr lang="ru-RU"/>
        </a:p>
      </dgm:t>
    </dgm:pt>
    <dgm:pt modelId="{BFCC866D-159A-4A0A-B3BA-265790397399}" type="pres">
      <dgm:prSet presAssocID="{C6471967-3545-44FB-A35B-CA029CA95553}" presName="descendantText" presStyleLbl="alignAcc1" presStyleIdx="1" presStyleCnt="3">
        <dgm:presLayoutVars>
          <dgm:bulletEnabled val="1"/>
        </dgm:presLayoutVars>
      </dgm:prSet>
      <dgm:spPr/>
      <dgm:t>
        <a:bodyPr/>
        <a:lstStyle/>
        <a:p>
          <a:endParaRPr lang="ru-RU"/>
        </a:p>
      </dgm:t>
    </dgm:pt>
    <dgm:pt modelId="{B7517CA6-F0EB-493C-9A1F-CB45791E9116}" type="pres">
      <dgm:prSet presAssocID="{75B33170-8E63-428E-85BE-93D0DA0445D3}" presName="sp" presStyleCnt="0"/>
      <dgm:spPr/>
    </dgm:pt>
    <dgm:pt modelId="{66A32BE3-EA78-44AC-B5B6-4E5BE3182CF5}" type="pres">
      <dgm:prSet presAssocID="{30F05E90-FEFE-4561-8B29-044266AA3702}" presName="composite" presStyleCnt="0"/>
      <dgm:spPr/>
    </dgm:pt>
    <dgm:pt modelId="{EADD0AFE-2BF4-4EEF-86F5-E9E916A01D68}" type="pres">
      <dgm:prSet presAssocID="{30F05E90-FEFE-4561-8B29-044266AA3702}" presName="parentText" presStyleLbl="alignNode1" presStyleIdx="2" presStyleCnt="3">
        <dgm:presLayoutVars>
          <dgm:chMax val="1"/>
          <dgm:bulletEnabled val="1"/>
        </dgm:presLayoutVars>
      </dgm:prSet>
      <dgm:spPr/>
      <dgm:t>
        <a:bodyPr/>
        <a:lstStyle/>
        <a:p>
          <a:endParaRPr lang="ru-RU"/>
        </a:p>
      </dgm:t>
    </dgm:pt>
    <dgm:pt modelId="{403D49AE-35CE-4104-A353-A0D4C9898545}" type="pres">
      <dgm:prSet presAssocID="{30F05E90-FEFE-4561-8B29-044266AA3702}" presName="descendantText" presStyleLbl="alignAcc1" presStyleIdx="2" presStyleCnt="3">
        <dgm:presLayoutVars>
          <dgm:bulletEnabled val="1"/>
        </dgm:presLayoutVars>
      </dgm:prSet>
      <dgm:spPr/>
      <dgm:t>
        <a:bodyPr/>
        <a:lstStyle/>
        <a:p>
          <a:endParaRPr lang="ru-RU"/>
        </a:p>
      </dgm:t>
    </dgm:pt>
  </dgm:ptLst>
  <dgm:cxnLst>
    <dgm:cxn modelId="{F9E37954-4905-4A0E-A7C3-BF9DE69F5A0E}" srcId="{9DA07637-4B31-4E3D-AF51-E422A2BDCC4C}" destId="{60E539A9-023F-4524-A76C-B90E214E686B}" srcOrd="0" destOrd="0" parTransId="{28DD32E3-BE5E-43BF-9664-AB89F85F39FC}" sibTransId="{3E2FDCC4-2079-47FB-923C-D267DE66373B}"/>
    <dgm:cxn modelId="{E5539658-86A9-465A-875F-46B5F72BB1D2}" srcId="{30F05E90-FEFE-4561-8B29-044266AA3702}" destId="{046E28AA-A76E-492F-9190-A841D348B5D2}" srcOrd="0" destOrd="0" parTransId="{BBEA4331-6AD5-4D4D-8344-8950258A8E20}" sibTransId="{AB42E9A3-5B17-48B4-BF79-934AE8602A91}"/>
    <dgm:cxn modelId="{30CF5C87-E603-4481-AC28-462B30F25F0E}" type="presOf" srcId="{9DA07637-4B31-4E3D-AF51-E422A2BDCC4C}" destId="{0EB186FF-8E43-4A38-B513-52619E3468E9}" srcOrd="0" destOrd="0" presId="urn:microsoft.com/office/officeart/2005/8/layout/chevron2"/>
    <dgm:cxn modelId="{ADD67EBE-7D35-47C4-B2A1-8D15CB5AC62C}" type="presOf" srcId="{AA689264-E27A-4823-9E47-46FBF185DB75}" destId="{B74851FA-9DE1-4A08-9E9A-0D9FC3995FCF}" srcOrd="0" destOrd="0" presId="urn:microsoft.com/office/officeart/2005/8/layout/chevron2"/>
    <dgm:cxn modelId="{AFD54B6D-E106-49EE-89C1-B6ABDAC07FB7}" type="presOf" srcId="{F48A8E7D-D44E-4433-9E94-0C42A3740038}" destId="{BFCC866D-159A-4A0A-B3BA-265790397399}" srcOrd="0" destOrd="0" presId="urn:microsoft.com/office/officeart/2005/8/layout/chevron2"/>
    <dgm:cxn modelId="{5B53D033-1C1E-472E-8B31-F8BCD2286CE9}" srcId="{AA689264-E27A-4823-9E47-46FBF185DB75}" destId="{30F05E90-FEFE-4561-8B29-044266AA3702}" srcOrd="2" destOrd="0" parTransId="{ADFF796A-7A60-4481-A554-FDE1FBEE0F81}" sibTransId="{103671B3-D9C3-4F7B-B89C-F70082E97A36}"/>
    <dgm:cxn modelId="{759981AF-42E1-4044-B2DC-663955A1F0CF}" srcId="{AA689264-E27A-4823-9E47-46FBF185DB75}" destId="{9DA07637-4B31-4E3D-AF51-E422A2BDCC4C}" srcOrd="0" destOrd="0" parTransId="{3287E979-7944-4CEC-AD2E-1A23E185E282}" sibTransId="{2B480E13-4711-4A93-AB03-2C2711ED3231}"/>
    <dgm:cxn modelId="{C79DE16E-0109-4A39-A9C9-491377713C7F}" srcId="{C6471967-3545-44FB-A35B-CA029CA95553}" destId="{F48A8E7D-D44E-4433-9E94-0C42A3740038}" srcOrd="0" destOrd="0" parTransId="{D05EBAE6-1C21-4FAD-841A-70BE4B017EDD}" sibTransId="{4E6A4442-5ED0-4BE7-B7EE-89E28462E1C5}"/>
    <dgm:cxn modelId="{1D4A0161-67C3-47F5-A043-B2C54B7504C7}" type="presOf" srcId="{C6471967-3545-44FB-A35B-CA029CA95553}" destId="{0EBE9096-F2CD-4135-8DD8-72E5B64A2723}" srcOrd="0" destOrd="0" presId="urn:microsoft.com/office/officeart/2005/8/layout/chevron2"/>
    <dgm:cxn modelId="{E9AF1DB2-07B5-4BCC-A91A-030D803567D0}" type="presOf" srcId="{30F05E90-FEFE-4561-8B29-044266AA3702}" destId="{EADD0AFE-2BF4-4EEF-86F5-E9E916A01D68}" srcOrd="0" destOrd="0" presId="urn:microsoft.com/office/officeart/2005/8/layout/chevron2"/>
    <dgm:cxn modelId="{8AE1347F-A51C-4FBA-A70B-350D66137344}" srcId="{AA689264-E27A-4823-9E47-46FBF185DB75}" destId="{C6471967-3545-44FB-A35B-CA029CA95553}" srcOrd="1" destOrd="0" parTransId="{9E681607-2D4D-4EB7-B0D8-DEB0302DAAF4}" sibTransId="{75B33170-8E63-428E-85BE-93D0DA0445D3}"/>
    <dgm:cxn modelId="{54701759-1AD9-460D-A563-859FF1E16FF0}" type="presOf" srcId="{60E539A9-023F-4524-A76C-B90E214E686B}" destId="{87CDAF76-359D-43C2-979F-F19FDB3ED0E6}" srcOrd="0" destOrd="0" presId="urn:microsoft.com/office/officeart/2005/8/layout/chevron2"/>
    <dgm:cxn modelId="{53898E60-7871-4724-B3D3-B9F135812180}" type="presOf" srcId="{046E28AA-A76E-492F-9190-A841D348B5D2}" destId="{403D49AE-35CE-4104-A353-A0D4C9898545}" srcOrd="0" destOrd="0" presId="urn:microsoft.com/office/officeart/2005/8/layout/chevron2"/>
    <dgm:cxn modelId="{89450CCF-5388-468E-8473-4159ED5B390E}" type="presParOf" srcId="{B74851FA-9DE1-4A08-9E9A-0D9FC3995FCF}" destId="{64CA95E9-336E-43E1-9FD6-5547F6C00A8D}" srcOrd="0" destOrd="0" presId="urn:microsoft.com/office/officeart/2005/8/layout/chevron2"/>
    <dgm:cxn modelId="{A2513C78-CA2D-4078-97DC-D9DB869DE362}" type="presParOf" srcId="{64CA95E9-336E-43E1-9FD6-5547F6C00A8D}" destId="{0EB186FF-8E43-4A38-B513-52619E3468E9}" srcOrd="0" destOrd="0" presId="urn:microsoft.com/office/officeart/2005/8/layout/chevron2"/>
    <dgm:cxn modelId="{B6C8CB31-47A9-47BD-9413-8C0483B0C22C}" type="presParOf" srcId="{64CA95E9-336E-43E1-9FD6-5547F6C00A8D}" destId="{87CDAF76-359D-43C2-979F-F19FDB3ED0E6}" srcOrd="1" destOrd="0" presId="urn:microsoft.com/office/officeart/2005/8/layout/chevron2"/>
    <dgm:cxn modelId="{8D7EFD31-B3D4-42CC-9477-06C50FD2E9A7}" type="presParOf" srcId="{B74851FA-9DE1-4A08-9E9A-0D9FC3995FCF}" destId="{8A4A139F-77C1-4D1C-8D71-FFB05821F016}" srcOrd="1" destOrd="0" presId="urn:microsoft.com/office/officeart/2005/8/layout/chevron2"/>
    <dgm:cxn modelId="{45430015-56EF-4B78-8631-A2BE9FADA7D5}" type="presParOf" srcId="{B74851FA-9DE1-4A08-9E9A-0D9FC3995FCF}" destId="{DC64F205-6F0A-4B06-9BA8-91AE7960D64D}" srcOrd="2" destOrd="0" presId="urn:microsoft.com/office/officeart/2005/8/layout/chevron2"/>
    <dgm:cxn modelId="{A0845C2C-0111-42F3-A7B6-38E3A6DA5198}" type="presParOf" srcId="{DC64F205-6F0A-4B06-9BA8-91AE7960D64D}" destId="{0EBE9096-F2CD-4135-8DD8-72E5B64A2723}" srcOrd="0" destOrd="0" presId="urn:microsoft.com/office/officeart/2005/8/layout/chevron2"/>
    <dgm:cxn modelId="{BC13F399-7453-4DB6-8A09-F6BE05A499D5}" type="presParOf" srcId="{DC64F205-6F0A-4B06-9BA8-91AE7960D64D}" destId="{BFCC866D-159A-4A0A-B3BA-265790397399}" srcOrd="1" destOrd="0" presId="urn:microsoft.com/office/officeart/2005/8/layout/chevron2"/>
    <dgm:cxn modelId="{62C40706-0F01-4B6C-B559-CCF6842A89A0}" type="presParOf" srcId="{B74851FA-9DE1-4A08-9E9A-0D9FC3995FCF}" destId="{B7517CA6-F0EB-493C-9A1F-CB45791E9116}" srcOrd="3" destOrd="0" presId="urn:microsoft.com/office/officeart/2005/8/layout/chevron2"/>
    <dgm:cxn modelId="{D6CC4CFD-F389-4989-90C8-CBC9677425BD}" type="presParOf" srcId="{B74851FA-9DE1-4A08-9E9A-0D9FC3995FCF}" destId="{66A32BE3-EA78-44AC-B5B6-4E5BE3182CF5}" srcOrd="4" destOrd="0" presId="urn:microsoft.com/office/officeart/2005/8/layout/chevron2"/>
    <dgm:cxn modelId="{A254B50C-2F1F-4378-A457-7892CB5C884C}" type="presParOf" srcId="{66A32BE3-EA78-44AC-B5B6-4E5BE3182CF5}" destId="{EADD0AFE-2BF4-4EEF-86F5-E9E916A01D68}" srcOrd="0" destOrd="0" presId="urn:microsoft.com/office/officeart/2005/8/layout/chevron2"/>
    <dgm:cxn modelId="{D2DD10BC-6AAE-4C74-8133-F727C3691D38}" type="presParOf" srcId="{66A32BE3-EA78-44AC-B5B6-4E5BE3182CF5}" destId="{403D49AE-35CE-4104-A353-A0D4C9898545}"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554D058-9F5E-4350-99BD-F3AEEB9448C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ru-RU"/>
        </a:p>
      </dgm:t>
    </dgm:pt>
    <dgm:pt modelId="{0F772233-9C90-4D38-8561-C134B9752907}">
      <dgm:prSet phldrT="[Текст]" custT="1"/>
      <dgm:spPr/>
      <dgm:t>
        <a:bodyPr/>
        <a:lstStyle/>
        <a:p>
          <a:r>
            <a:rPr lang="ru-RU" sz="1600" b="1" smtClean="0">
              <a:solidFill>
                <a:schemeClr val="tx1"/>
              </a:solidFill>
              <a:latin typeface="Arial" pitchFamily="34" charset="0"/>
              <a:cs typeface="Arial" pitchFamily="34" charset="0"/>
            </a:rPr>
            <a:t>1) Последовательное размещение физических записей </a:t>
          </a:r>
          <a:endParaRPr lang="ru-RU" sz="1600" b="1">
            <a:solidFill>
              <a:schemeClr val="tx1"/>
            </a:solidFill>
            <a:latin typeface="Arial" pitchFamily="34" charset="0"/>
            <a:cs typeface="Arial" pitchFamily="34" charset="0"/>
          </a:endParaRPr>
        </a:p>
      </dgm:t>
    </dgm:pt>
    <dgm:pt modelId="{4DA67704-80CB-4792-A6FB-62B48C6D084F}" type="parTrans" cxnId="{CB3A4C33-E1C6-44E6-9721-BA22FA5239AF}">
      <dgm:prSet/>
      <dgm:spPr/>
      <dgm:t>
        <a:bodyPr/>
        <a:lstStyle/>
        <a:p>
          <a:endParaRPr lang="ru-RU" sz="1600" b="1">
            <a:solidFill>
              <a:schemeClr val="tx1"/>
            </a:solidFill>
            <a:latin typeface="Arial" pitchFamily="34" charset="0"/>
            <a:cs typeface="Arial" pitchFamily="34" charset="0"/>
          </a:endParaRPr>
        </a:p>
      </dgm:t>
    </dgm:pt>
    <dgm:pt modelId="{61EED84E-01A3-4A38-B23B-7BC5D06FFF37}" type="sibTrans" cxnId="{CB3A4C33-E1C6-44E6-9721-BA22FA5239AF}">
      <dgm:prSet/>
      <dgm:spPr/>
      <dgm:t>
        <a:bodyPr/>
        <a:lstStyle/>
        <a:p>
          <a:endParaRPr lang="ru-RU" sz="1600" b="1">
            <a:solidFill>
              <a:schemeClr val="tx1"/>
            </a:solidFill>
            <a:latin typeface="Arial" pitchFamily="34" charset="0"/>
            <a:cs typeface="Arial" pitchFamily="34" charset="0"/>
          </a:endParaRPr>
        </a:p>
      </dgm:t>
    </dgm:pt>
    <dgm:pt modelId="{75D41027-8FC6-4E01-BCF8-702C471A614A}">
      <dgm:prSet custT="1"/>
      <dgm:spPr/>
      <dgm:t>
        <a:bodyPr/>
        <a:lstStyle/>
        <a:p>
          <a:r>
            <a:rPr lang="ru-RU" sz="1600" b="1" dirty="0" smtClean="0">
              <a:solidFill>
                <a:schemeClr val="tx1"/>
              </a:solidFill>
              <a:latin typeface="Arial" pitchFamily="34" charset="0"/>
              <a:cs typeface="Arial" pitchFamily="34" charset="0"/>
            </a:rPr>
            <a:t>В этой структуре хранения записи в памяти размещаются последовательно друг за другом. Физический адрес записи может быть легко вычислен по номеру записи.</a:t>
          </a:r>
          <a:endParaRPr lang="ru-RU" sz="1600" b="1" dirty="0">
            <a:solidFill>
              <a:schemeClr val="tx1"/>
            </a:solidFill>
            <a:latin typeface="Arial" pitchFamily="34" charset="0"/>
            <a:cs typeface="Arial" pitchFamily="34" charset="0"/>
          </a:endParaRPr>
        </a:p>
      </dgm:t>
    </dgm:pt>
    <dgm:pt modelId="{ACCA5FA6-4ECC-45EA-8AF5-4349765D760A}" type="parTrans" cxnId="{738D14FF-D5DF-4D8F-B00F-E4851737D789}">
      <dgm:prSet/>
      <dgm:spPr/>
      <dgm:t>
        <a:bodyPr/>
        <a:lstStyle/>
        <a:p>
          <a:endParaRPr lang="ru-RU" sz="1600" b="1">
            <a:solidFill>
              <a:schemeClr val="tx1"/>
            </a:solidFill>
            <a:latin typeface="Arial" pitchFamily="34" charset="0"/>
            <a:cs typeface="Arial" pitchFamily="34" charset="0"/>
          </a:endParaRPr>
        </a:p>
      </dgm:t>
    </dgm:pt>
    <dgm:pt modelId="{D969D1BE-F95A-44D5-A3AF-D80E355DA8CB}" type="sibTrans" cxnId="{738D14FF-D5DF-4D8F-B00F-E4851737D789}">
      <dgm:prSet/>
      <dgm:spPr/>
      <dgm:t>
        <a:bodyPr/>
        <a:lstStyle/>
        <a:p>
          <a:endParaRPr lang="ru-RU" sz="1600" b="1">
            <a:solidFill>
              <a:schemeClr val="tx1"/>
            </a:solidFill>
            <a:latin typeface="Arial" pitchFamily="34" charset="0"/>
            <a:cs typeface="Arial" pitchFamily="34" charset="0"/>
          </a:endParaRPr>
        </a:p>
      </dgm:t>
    </dgm:pt>
    <dgm:pt modelId="{CA2986F1-79D8-4A9B-ACA5-350AAC038281}">
      <dgm:prSet custT="1"/>
      <dgm:spPr/>
      <dgm:t>
        <a:bodyPr/>
        <a:lstStyle/>
        <a:p>
          <a:r>
            <a:rPr lang="ru-RU" sz="1600" b="1" smtClean="0">
              <a:solidFill>
                <a:schemeClr val="tx1"/>
              </a:solidFill>
              <a:latin typeface="Arial" pitchFamily="34" charset="0"/>
              <a:cs typeface="Arial" pitchFamily="34" charset="0"/>
            </a:rPr>
            <a:t>2)  Последовательное размещение физических записей с упорядочением по ключу </a:t>
          </a:r>
          <a:endParaRPr lang="ru-RU" sz="1600" b="1" dirty="0">
            <a:solidFill>
              <a:schemeClr val="tx1"/>
            </a:solidFill>
            <a:latin typeface="Arial" pitchFamily="34" charset="0"/>
            <a:cs typeface="Arial" pitchFamily="34" charset="0"/>
          </a:endParaRPr>
        </a:p>
      </dgm:t>
    </dgm:pt>
    <dgm:pt modelId="{79BBC7C0-D737-4043-B3AE-9564EAEB1D5B}" type="parTrans" cxnId="{0DA4A41A-AC93-4298-ADB5-4BF83ABAD186}">
      <dgm:prSet/>
      <dgm:spPr/>
      <dgm:t>
        <a:bodyPr/>
        <a:lstStyle/>
        <a:p>
          <a:endParaRPr lang="ru-RU" sz="1600" b="1">
            <a:solidFill>
              <a:schemeClr val="tx1"/>
            </a:solidFill>
            <a:latin typeface="Arial" pitchFamily="34" charset="0"/>
            <a:cs typeface="Arial" pitchFamily="34" charset="0"/>
          </a:endParaRPr>
        </a:p>
      </dgm:t>
    </dgm:pt>
    <dgm:pt modelId="{F071C115-428B-46B2-9907-B0853B7DA92C}" type="sibTrans" cxnId="{0DA4A41A-AC93-4298-ADB5-4BF83ABAD186}">
      <dgm:prSet/>
      <dgm:spPr/>
      <dgm:t>
        <a:bodyPr/>
        <a:lstStyle/>
        <a:p>
          <a:endParaRPr lang="ru-RU" sz="1600" b="1">
            <a:solidFill>
              <a:schemeClr val="tx1"/>
            </a:solidFill>
            <a:latin typeface="Arial" pitchFamily="34" charset="0"/>
            <a:cs typeface="Arial" pitchFamily="34" charset="0"/>
          </a:endParaRPr>
        </a:p>
      </dgm:t>
    </dgm:pt>
    <dgm:pt modelId="{EBF5E1F5-63E5-4F30-8DD5-6E904BDD0551}">
      <dgm:prSet custT="1"/>
      <dgm:spPr/>
      <dgm:t>
        <a:bodyPr/>
        <a:lstStyle/>
        <a:p>
          <a:r>
            <a:rPr lang="ru-RU" sz="1600" b="1" dirty="0" smtClean="0">
              <a:solidFill>
                <a:schemeClr val="tx1"/>
              </a:solidFill>
              <a:latin typeface="Arial" pitchFamily="34" charset="0"/>
              <a:cs typeface="Arial" pitchFamily="34" charset="0"/>
            </a:rPr>
            <a:t>В этом случае исходные логические записи упорядочиваются по ключу, затем объединяются в физические записи. </a:t>
          </a:r>
          <a:endParaRPr lang="ru-RU" sz="1600" b="1" dirty="0">
            <a:solidFill>
              <a:schemeClr val="tx1"/>
            </a:solidFill>
            <a:latin typeface="Arial" pitchFamily="34" charset="0"/>
            <a:cs typeface="Arial" pitchFamily="34" charset="0"/>
          </a:endParaRPr>
        </a:p>
      </dgm:t>
    </dgm:pt>
    <dgm:pt modelId="{F4746C31-82D1-454E-8469-5B6A1CB04B54}" type="parTrans" cxnId="{B840F430-7219-4EA8-A81C-26DE008AB688}">
      <dgm:prSet/>
      <dgm:spPr/>
      <dgm:t>
        <a:bodyPr/>
        <a:lstStyle/>
        <a:p>
          <a:endParaRPr lang="ru-RU" sz="1600" b="1">
            <a:solidFill>
              <a:schemeClr val="tx1"/>
            </a:solidFill>
            <a:latin typeface="Arial" pitchFamily="34" charset="0"/>
            <a:cs typeface="Arial" pitchFamily="34" charset="0"/>
          </a:endParaRPr>
        </a:p>
      </dgm:t>
    </dgm:pt>
    <dgm:pt modelId="{47823700-A64D-4470-AB35-34A8C2005CF1}" type="sibTrans" cxnId="{B840F430-7219-4EA8-A81C-26DE008AB688}">
      <dgm:prSet/>
      <dgm:spPr/>
      <dgm:t>
        <a:bodyPr/>
        <a:lstStyle/>
        <a:p>
          <a:endParaRPr lang="ru-RU" sz="1600" b="1">
            <a:solidFill>
              <a:schemeClr val="tx1"/>
            </a:solidFill>
            <a:latin typeface="Arial" pitchFamily="34" charset="0"/>
            <a:cs typeface="Arial" pitchFamily="34" charset="0"/>
          </a:endParaRPr>
        </a:p>
      </dgm:t>
    </dgm:pt>
    <dgm:pt modelId="{1AC5DD34-DCD1-4CE5-A61F-1C0F15DB2288}">
      <dgm:prSet custT="1"/>
      <dgm:spPr/>
      <dgm:t>
        <a:bodyPr/>
        <a:lstStyle/>
        <a:p>
          <a:r>
            <a:rPr lang="ru-RU" sz="1600" b="1" dirty="0" smtClean="0">
              <a:solidFill>
                <a:schemeClr val="tx1"/>
              </a:solidFill>
              <a:latin typeface="Arial" pitchFamily="34" charset="0"/>
              <a:cs typeface="Arial" pitchFamily="34" charset="0"/>
            </a:rPr>
            <a:t>Значением ключа физической записи является максимальное значение ключей логических записей соответствующего блока. Таким образом, физические записи становятся также упорядочены. </a:t>
          </a:r>
          <a:endParaRPr lang="ru-RU" sz="1600" b="1" dirty="0">
            <a:solidFill>
              <a:schemeClr val="tx1"/>
            </a:solidFill>
            <a:latin typeface="Arial" pitchFamily="34" charset="0"/>
            <a:cs typeface="Arial" pitchFamily="34" charset="0"/>
          </a:endParaRPr>
        </a:p>
      </dgm:t>
    </dgm:pt>
    <dgm:pt modelId="{70CEEADA-DCA0-4A22-9D35-D66069860729}" type="parTrans" cxnId="{E473FC31-201B-4349-B932-AC803935D637}">
      <dgm:prSet/>
      <dgm:spPr/>
      <dgm:t>
        <a:bodyPr/>
        <a:lstStyle/>
        <a:p>
          <a:endParaRPr lang="ru-RU" sz="1600"/>
        </a:p>
      </dgm:t>
    </dgm:pt>
    <dgm:pt modelId="{DC4CD969-FB64-49E2-8FDB-38DAD3735D63}" type="sibTrans" cxnId="{E473FC31-201B-4349-B932-AC803935D637}">
      <dgm:prSet/>
      <dgm:spPr/>
      <dgm:t>
        <a:bodyPr/>
        <a:lstStyle/>
        <a:p>
          <a:endParaRPr lang="ru-RU" sz="1600"/>
        </a:p>
      </dgm:t>
    </dgm:pt>
    <dgm:pt modelId="{EF26319F-CFD8-420E-B0D5-B93CAAF84A56}">
      <dgm:prSet custT="1"/>
      <dgm:spPr/>
      <dgm:t>
        <a:bodyPr/>
        <a:lstStyle/>
        <a:p>
          <a:r>
            <a:rPr lang="ru-RU" sz="1600" b="1" dirty="0" smtClean="0">
              <a:solidFill>
                <a:schemeClr val="tx1"/>
              </a:solidFill>
              <a:latin typeface="Arial" pitchFamily="34" charset="0"/>
              <a:cs typeface="Arial" pitchFamily="34" charset="0"/>
            </a:rPr>
            <a:t>Этот порядок определяет последовательность размещения записей в </a:t>
          </a:r>
          <a:r>
            <a:rPr lang="ru-RU" sz="1600" b="1" dirty="0" err="1" smtClean="0">
              <a:solidFill>
                <a:schemeClr val="tx1"/>
              </a:solidFill>
              <a:latin typeface="Arial" pitchFamily="34" charset="0"/>
              <a:cs typeface="Arial" pitchFamily="34" charset="0"/>
            </a:rPr>
            <a:t>ВП</a:t>
          </a:r>
          <a:r>
            <a:rPr lang="ru-RU" sz="1600" b="1" dirty="0" smtClean="0">
              <a:solidFill>
                <a:schemeClr val="tx1"/>
              </a:solidFill>
              <a:latin typeface="Arial" pitchFamily="34" charset="0"/>
              <a:cs typeface="Arial" pitchFamily="34" charset="0"/>
            </a:rPr>
            <a:t>. </a:t>
          </a:r>
          <a:endParaRPr lang="ru-RU" sz="1600" b="1" dirty="0">
            <a:solidFill>
              <a:schemeClr val="tx1"/>
            </a:solidFill>
            <a:latin typeface="Arial" pitchFamily="34" charset="0"/>
            <a:cs typeface="Arial" pitchFamily="34" charset="0"/>
          </a:endParaRPr>
        </a:p>
      </dgm:t>
    </dgm:pt>
    <dgm:pt modelId="{6DC13B0D-C55B-4A18-AE98-BEFAA5134E67}" type="parTrans" cxnId="{AD1BE5AB-A021-4DA3-BDE4-0C2DF50F4B53}">
      <dgm:prSet/>
      <dgm:spPr/>
      <dgm:t>
        <a:bodyPr/>
        <a:lstStyle/>
        <a:p>
          <a:endParaRPr lang="ru-RU" sz="1600"/>
        </a:p>
      </dgm:t>
    </dgm:pt>
    <dgm:pt modelId="{C6FE21D7-F29A-4BCE-B393-622F458AD8EE}" type="sibTrans" cxnId="{AD1BE5AB-A021-4DA3-BDE4-0C2DF50F4B53}">
      <dgm:prSet/>
      <dgm:spPr/>
      <dgm:t>
        <a:bodyPr/>
        <a:lstStyle/>
        <a:p>
          <a:endParaRPr lang="ru-RU" sz="1600"/>
        </a:p>
      </dgm:t>
    </dgm:pt>
    <dgm:pt modelId="{22F8E3C3-4536-4E66-8BA0-585C0D6099AA}" type="pres">
      <dgm:prSet presAssocID="{E554D058-9F5E-4350-99BD-F3AEEB9448C3}" presName="Name0" presStyleCnt="0">
        <dgm:presLayoutVars>
          <dgm:dir/>
          <dgm:animLvl val="lvl"/>
          <dgm:resizeHandles val="exact"/>
        </dgm:presLayoutVars>
      </dgm:prSet>
      <dgm:spPr/>
      <dgm:t>
        <a:bodyPr/>
        <a:lstStyle/>
        <a:p>
          <a:endParaRPr lang="ru-RU"/>
        </a:p>
      </dgm:t>
    </dgm:pt>
    <dgm:pt modelId="{03886607-353B-4F0B-A865-126307F9CB49}" type="pres">
      <dgm:prSet presAssocID="{0F772233-9C90-4D38-8561-C134B9752907}" presName="linNode" presStyleCnt="0"/>
      <dgm:spPr/>
    </dgm:pt>
    <dgm:pt modelId="{BF77567A-670F-43AF-B476-53CF08A25216}" type="pres">
      <dgm:prSet presAssocID="{0F772233-9C90-4D38-8561-C134B9752907}" presName="parentText" presStyleLbl="node1" presStyleIdx="0" presStyleCnt="2">
        <dgm:presLayoutVars>
          <dgm:chMax val="1"/>
          <dgm:bulletEnabled val="1"/>
        </dgm:presLayoutVars>
      </dgm:prSet>
      <dgm:spPr/>
      <dgm:t>
        <a:bodyPr/>
        <a:lstStyle/>
        <a:p>
          <a:endParaRPr lang="ru-RU"/>
        </a:p>
      </dgm:t>
    </dgm:pt>
    <dgm:pt modelId="{B66DA16D-6FA6-488E-BC5D-86804A970EF0}" type="pres">
      <dgm:prSet presAssocID="{0F772233-9C90-4D38-8561-C134B9752907}" presName="descendantText" presStyleLbl="alignAccFollowNode1" presStyleIdx="0" presStyleCnt="2">
        <dgm:presLayoutVars>
          <dgm:bulletEnabled val="1"/>
        </dgm:presLayoutVars>
      </dgm:prSet>
      <dgm:spPr/>
      <dgm:t>
        <a:bodyPr/>
        <a:lstStyle/>
        <a:p>
          <a:endParaRPr lang="ru-RU"/>
        </a:p>
      </dgm:t>
    </dgm:pt>
    <dgm:pt modelId="{1EE3AC8E-D473-420B-BDA3-F0DD4FFB67FB}" type="pres">
      <dgm:prSet presAssocID="{61EED84E-01A3-4A38-B23B-7BC5D06FFF37}" presName="sp" presStyleCnt="0"/>
      <dgm:spPr/>
    </dgm:pt>
    <dgm:pt modelId="{D09C28AD-D55F-49BD-B9D9-00240DD0490A}" type="pres">
      <dgm:prSet presAssocID="{CA2986F1-79D8-4A9B-ACA5-350AAC038281}" presName="linNode" presStyleCnt="0"/>
      <dgm:spPr/>
    </dgm:pt>
    <dgm:pt modelId="{802A5C77-2479-4E66-99A2-7F9808748E02}" type="pres">
      <dgm:prSet presAssocID="{CA2986F1-79D8-4A9B-ACA5-350AAC038281}" presName="parentText" presStyleLbl="node1" presStyleIdx="1" presStyleCnt="2">
        <dgm:presLayoutVars>
          <dgm:chMax val="1"/>
          <dgm:bulletEnabled val="1"/>
        </dgm:presLayoutVars>
      </dgm:prSet>
      <dgm:spPr/>
      <dgm:t>
        <a:bodyPr/>
        <a:lstStyle/>
        <a:p>
          <a:endParaRPr lang="ru-RU"/>
        </a:p>
      </dgm:t>
    </dgm:pt>
    <dgm:pt modelId="{83241534-B398-45C9-80DC-ABBC751CC66A}" type="pres">
      <dgm:prSet presAssocID="{CA2986F1-79D8-4A9B-ACA5-350AAC038281}" presName="descendantText" presStyleLbl="alignAccFollowNode1" presStyleIdx="1" presStyleCnt="2" custScaleY="128804">
        <dgm:presLayoutVars>
          <dgm:bulletEnabled val="1"/>
        </dgm:presLayoutVars>
      </dgm:prSet>
      <dgm:spPr/>
      <dgm:t>
        <a:bodyPr/>
        <a:lstStyle/>
        <a:p>
          <a:endParaRPr lang="ru-RU"/>
        </a:p>
      </dgm:t>
    </dgm:pt>
  </dgm:ptLst>
  <dgm:cxnLst>
    <dgm:cxn modelId="{6F941687-883F-41FD-80CA-11AD25665C7A}" type="presOf" srcId="{1AC5DD34-DCD1-4CE5-A61F-1C0F15DB2288}" destId="{83241534-B398-45C9-80DC-ABBC751CC66A}" srcOrd="0" destOrd="1" presId="urn:microsoft.com/office/officeart/2005/8/layout/vList5"/>
    <dgm:cxn modelId="{AD1BE5AB-A021-4DA3-BDE4-0C2DF50F4B53}" srcId="{CA2986F1-79D8-4A9B-ACA5-350AAC038281}" destId="{EF26319F-CFD8-420E-B0D5-B93CAAF84A56}" srcOrd="2" destOrd="0" parTransId="{6DC13B0D-C55B-4A18-AE98-BEFAA5134E67}" sibTransId="{C6FE21D7-F29A-4BCE-B393-622F458AD8EE}"/>
    <dgm:cxn modelId="{7F9B4192-9AEB-4458-A1B3-E997EB279C82}" type="presOf" srcId="{CA2986F1-79D8-4A9B-ACA5-350AAC038281}" destId="{802A5C77-2479-4E66-99A2-7F9808748E02}" srcOrd="0" destOrd="0" presId="urn:microsoft.com/office/officeart/2005/8/layout/vList5"/>
    <dgm:cxn modelId="{7D775AA9-C496-4244-BA51-0D13AC27A379}" type="presOf" srcId="{EBF5E1F5-63E5-4F30-8DD5-6E904BDD0551}" destId="{83241534-B398-45C9-80DC-ABBC751CC66A}" srcOrd="0" destOrd="0" presId="urn:microsoft.com/office/officeart/2005/8/layout/vList5"/>
    <dgm:cxn modelId="{EA35B4B1-7E47-424D-BF1F-DF047AD43D27}" type="presOf" srcId="{0F772233-9C90-4D38-8561-C134B9752907}" destId="{BF77567A-670F-43AF-B476-53CF08A25216}" srcOrd="0" destOrd="0" presId="urn:microsoft.com/office/officeart/2005/8/layout/vList5"/>
    <dgm:cxn modelId="{15509084-101A-4C3F-83AA-02CC5CAE17DD}" type="presOf" srcId="{E554D058-9F5E-4350-99BD-F3AEEB9448C3}" destId="{22F8E3C3-4536-4E66-8BA0-585C0D6099AA}" srcOrd="0" destOrd="0" presId="urn:microsoft.com/office/officeart/2005/8/layout/vList5"/>
    <dgm:cxn modelId="{738D14FF-D5DF-4D8F-B00F-E4851737D789}" srcId="{0F772233-9C90-4D38-8561-C134B9752907}" destId="{75D41027-8FC6-4E01-BCF8-702C471A614A}" srcOrd="0" destOrd="0" parTransId="{ACCA5FA6-4ECC-45EA-8AF5-4349765D760A}" sibTransId="{D969D1BE-F95A-44D5-A3AF-D80E355DA8CB}"/>
    <dgm:cxn modelId="{7E39A672-C8C0-4C5B-BA33-B6F3E847DFCD}" type="presOf" srcId="{75D41027-8FC6-4E01-BCF8-702C471A614A}" destId="{B66DA16D-6FA6-488E-BC5D-86804A970EF0}" srcOrd="0" destOrd="0" presId="urn:microsoft.com/office/officeart/2005/8/layout/vList5"/>
    <dgm:cxn modelId="{E473FC31-201B-4349-B932-AC803935D637}" srcId="{CA2986F1-79D8-4A9B-ACA5-350AAC038281}" destId="{1AC5DD34-DCD1-4CE5-A61F-1C0F15DB2288}" srcOrd="1" destOrd="0" parTransId="{70CEEADA-DCA0-4A22-9D35-D66069860729}" sibTransId="{DC4CD969-FB64-49E2-8FDB-38DAD3735D63}"/>
    <dgm:cxn modelId="{CB3A4C33-E1C6-44E6-9721-BA22FA5239AF}" srcId="{E554D058-9F5E-4350-99BD-F3AEEB9448C3}" destId="{0F772233-9C90-4D38-8561-C134B9752907}" srcOrd="0" destOrd="0" parTransId="{4DA67704-80CB-4792-A6FB-62B48C6D084F}" sibTransId="{61EED84E-01A3-4A38-B23B-7BC5D06FFF37}"/>
    <dgm:cxn modelId="{B840F430-7219-4EA8-A81C-26DE008AB688}" srcId="{CA2986F1-79D8-4A9B-ACA5-350AAC038281}" destId="{EBF5E1F5-63E5-4F30-8DD5-6E904BDD0551}" srcOrd="0" destOrd="0" parTransId="{F4746C31-82D1-454E-8469-5B6A1CB04B54}" sibTransId="{47823700-A64D-4470-AB35-34A8C2005CF1}"/>
    <dgm:cxn modelId="{4F36D320-A282-42E9-9198-9301723A07A3}" type="presOf" srcId="{EF26319F-CFD8-420E-B0D5-B93CAAF84A56}" destId="{83241534-B398-45C9-80DC-ABBC751CC66A}" srcOrd="0" destOrd="2" presId="urn:microsoft.com/office/officeart/2005/8/layout/vList5"/>
    <dgm:cxn modelId="{0DA4A41A-AC93-4298-ADB5-4BF83ABAD186}" srcId="{E554D058-9F5E-4350-99BD-F3AEEB9448C3}" destId="{CA2986F1-79D8-4A9B-ACA5-350AAC038281}" srcOrd="1" destOrd="0" parTransId="{79BBC7C0-D737-4043-B3AE-9564EAEB1D5B}" sibTransId="{F071C115-428B-46B2-9907-B0853B7DA92C}"/>
    <dgm:cxn modelId="{D71535DE-5AAA-48C9-BC13-303B38C3FF74}" type="presParOf" srcId="{22F8E3C3-4536-4E66-8BA0-585C0D6099AA}" destId="{03886607-353B-4F0B-A865-126307F9CB49}" srcOrd="0" destOrd="0" presId="urn:microsoft.com/office/officeart/2005/8/layout/vList5"/>
    <dgm:cxn modelId="{2CDFB07D-D929-4088-97CC-26DFF6606B1B}" type="presParOf" srcId="{03886607-353B-4F0B-A865-126307F9CB49}" destId="{BF77567A-670F-43AF-B476-53CF08A25216}" srcOrd="0" destOrd="0" presId="urn:microsoft.com/office/officeart/2005/8/layout/vList5"/>
    <dgm:cxn modelId="{D08A8112-2DA7-4F75-81CB-247600B85DCA}" type="presParOf" srcId="{03886607-353B-4F0B-A865-126307F9CB49}" destId="{B66DA16D-6FA6-488E-BC5D-86804A970EF0}" srcOrd="1" destOrd="0" presId="urn:microsoft.com/office/officeart/2005/8/layout/vList5"/>
    <dgm:cxn modelId="{7A1A5208-AFCE-41E7-B6A9-B44B590801E9}" type="presParOf" srcId="{22F8E3C3-4536-4E66-8BA0-585C0D6099AA}" destId="{1EE3AC8E-D473-420B-BDA3-F0DD4FFB67FB}" srcOrd="1" destOrd="0" presId="urn:microsoft.com/office/officeart/2005/8/layout/vList5"/>
    <dgm:cxn modelId="{797328FE-7DE7-4E77-B1AD-664C161CC245}" type="presParOf" srcId="{22F8E3C3-4536-4E66-8BA0-585C0D6099AA}" destId="{D09C28AD-D55F-49BD-B9D9-00240DD0490A}" srcOrd="2" destOrd="0" presId="urn:microsoft.com/office/officeart/2005/8/layout/vList5"/>
    <dgm:cxn modelId="{F5340ABB-63B8-4737-86BA-E3BE9FDEDAEA}" type="presParOf" srcId="{D09C28AD-D55F-49BD-B9D9-00240DD0490A}" destId="{802A5C77-2479-4E66-99A2-7F9808748E02}" srcOrd="0" destOrd="0" presId="urn:microsoft.com/office/officeart/2005/8/layout/vList5"/>
    <dgm:cxn modelId="{C633210A-959F-4D04-BA7A-21D90FC49DD2}" type="presParOf" srcId="{D09C28AD-D55F-49BD-B9D9-00240DD0490A}" destId="{83241534-B398-45C9-80DC-ABBC751CC66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9F9DFBB-99A2-486F-A62F-344017A993D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A36A382F-AC8F-49DD-97C1-81D8B358C072}">
      <dgm:prSet phldrT="[Текст]" custT="1"/>
      <dgm:spPr/>
      <dgm:t>
        <a:bodyPr/>
        <a:lstStyle/>
        <a:p>
          <a:r>
            <a:rPr lang="ru-RU" sz="1800" b="1" smtClean="0">
              <a:solidFill>
                <a:schemeClr val="tx1"/>
              </a:solidFill>
              <a:latin typeface="Arial" pitchFamily="34" charset="0"/>
              <a:cs typeface="Arial" pitchFamily="34" charset="0"/>
            </a:rPr>
            <a:t>3) Размещение физических записей в виде списковой структуры </a:t>
          </a:r>
          <a:endParaRPr lang="ru-RU" sz="1800" b="1">
            <a:solidFill>
              <a:schemeClr val="tx1"/>
            </a:solidFill>
            <a:latin typeface="Arial" pitchFamily="34" charset="0"/>
            <a:cs typeface="Arial" pitchFamily="34" charset="0"/>
          </a:endParaRPr>
        </a:p>
      </dgm:t>
    </dgm:pt>
    <dgm:pt modelId="{A1500FE1-768F-4600-8E1C-B5C956A5DD46}" type="parTrans" cxnId="{5FABF607-E80B-4DED-BE87-DAC73F1EE230}">
      <dgm:prSet/>
      <dgm:spPr/>
      <dgm:t>
        <a:bodyPr/>
        <a:lstStyle/>
        <a:p>
          <a:endParaRPr lang="ru-RU" sz="1800" b="1">
            <a:solidFill>
              <a:schemeClr val="tx1"/>
            </a:solidFill>
            <a:latin typeface="Arial" pitchFamily="34" charset="0"/>
            <a:cs typeface="Arial" pitchFamily="34" charset="0"/>
          </a:endParaRPr>
        </a:p>
      </dgm:t>
    </dgm:pt>
    <dgm:pt modelId="{D60DBBD2-6286-4F8A-9D7B-D8F13C5AF127}" type="sibTrans" cxnId="{5FABF607-E80B-4DED-BE87-DAC73F1EE230}">
      <dgm:prSet/>
      <dgm:spPr/>
      <dgm:t>
        <a:bodyPr/>
        <a:lstStyle/>
        <a:p>
          <a:endParaRPr lang="ru-RU" sz="1800" b="1">
            <a:solidFill>
              <a:schemeClr val="tx1"/>
            </a:solidFill>
            <a:latin typeface="Arial" pitchFamily="34" charset="0"/>
            <a:cs typeface="Arial" pitchFamily="34" charset="0"/>
          </a:endParaRPr>
        </a:p>
      </dgm:t>
    </dgm:pt>
    <dgm:pt modelId="{94E8F649-635B-4D00-A1FB-2BBD6CDC38C2}">
      <dgm:prSet custT="1"/>
      <dgm:spPr/>
      <dgm:t>
        <a:bodyPr/>
        <a:lstStyle/>
        <a:p>
          <a:r>
            <a:rPr lang="ru-RU" sz="1800" b="1" dirty="0" smtClean="0">
              <a:solidFill>
                <a:schemeClr val="tx1"/>
              </a:solidFill>
              <a:latin typeface="Arial" pitchFamily="34" charset="0"/>
              <a:cs typeface="Arial" pitchFamily="34" charset="0"/>
            </a:rPr>
            <a:t>Основная проблема в использовании способов организации записей состоит в отображении добавления логической записи в произвольное место таблицы. При этом приходится переписывать в памяти (сдвигать на одну позицию) физические записи, соответствующие логическим записям таблицы, расположенным ниже места вставки добавляемой строки. Соответствующую проблему можно устранить, используя для представления физических записей </a:t>
          </a:r>
          <a:r>
            <a:rPr lang="ru-RU" sz="1800" b="1" dirty="0" smtClean="0">
              <a:solidFill>
                <a:srgbClr val="C00000"/>
              </a:solidFill>
              <a:latin typeface="Arial" pitchFamily="34" charset="0"/>
              <a:cs typeface="Arial" pitchFamily="34" charset="0"/>
            </a:rPr>
            <a:t>связный список хранения данных во внешней памяти ЭВМ </a:t>
          </a:r>
          <a:endParaRPr lang="ru-RU" sz="1800" b="1" dirty="0">
            <a:solidFill>
              <a:srgbClr val="C00000"/>
            </a:solidFill>
            <a:latin typeface="Arial" pitchFamily="34" charset="0"/>
            <a:cs typeface="Arial" pitchFamily="34" charset="0"/>
          </a:endParaRPr>
        </a:p>
      </dgm:t>
    </dgm:pt>
    <dgm:pt modelId="{267325DD-B7BB-488A-A85A-83F8F662ED16}" type="parTrans" cxnId="{AF6E6C16-0325-4D67-861C-1CD05D551299}">
      <dgm:prSet/>
      <dgm:spPr/>
      <dgm:t>
        <a:bodyPr/>
        <a:lstStyle/>
        <a:p>
          <a:endParaRPr lang="ru-RU" sz="1800" b="1">
            <a:solidFill>
              <a:schemeClr val="tx1"/>
            </a:solidFill>
            <a:latin typeface="Arial" pitchFamily="34" charset="0"/>
            <a:cs typeface="Arial" pitchFamily="34" charset="0"/>
          </a:endParaRPr>
        </a:p>
      </dgm:t>
    </dgm:pt>
    <dgm:pt modelId="{CF6A5558-BD7D-4861-86A1-EED10CAA4895}" type="sibTrans" cxnId="{AF6E6C16-0325-4D67-861C-1CD05D551299}">
      <dgm:prSet/>
      <dgm:spPr/>
      <dgm:t>
        <a:bodyPr/>
        <a:lstStyle/>
        <a:p>
          <a:endParaRPr lang="ru-RU" sz="1800" b="1">
            <a:solidFill>
              <a:schemeClr val="tx1"/>
            </a:solidFill>
            <a:latin typeface="Arial" pitchFamily="34" charset="0"/>
            <a:cs typeface="Arial" pitchFamily="34" charset="0"/>
          </a:endParaRPr>
        </a:p>
      </dgm:t>
    </dgm:pt>
    <dgm:pt modelId="{D73CFFA3-AAC9-4DF5-914B-D8C2961BA002}" type="pres">
      <dgm:prSet presAssocID="{D9F9DFBB-99A2-486F-A62F-344017A993DE}" presName="Name0" presStyleCnt="0">
        <dgm:presLayoutVars>
          <dgm:dir/>
          <dgm:animLvl val="lvl"/>
          <dgm:resizeHandles val="exact"/>
        </dgm:presLayoutVars>
      </dgm:prSet>
      <dgm:spPr/>
      <dgm:t>
        <a:bodyPr/>
        <a:lstStyle/>
        <a:p>
          <a:endParaRPr lang="ru-RU"/>
        </a:p>
      </dgm:t>
    </dgm:pt>
    <dgm:pt modelId="{AE3D9A3D-BFA1-43FF-92DE-FD2001846C58}" type="pres">
      <dgm:prSet presAssocID="{A36A382F-AC8F-49DD-97C1-81D8B358C072}" presName="linNode" presStyleCnt="0"/>
      <dgm:spPr/>
    </dgm:pt>
    <dgm:pt modelId="{DE1B1E3F-B0C4-449C-A2BB-E827ACB0BFB1}" type="pres">
      <dgm:prSet presAssocID="{A36A382F-AC8F-49DD-97C1-81D8B358C072}" presName="parentText" presStyleLbl="node1" presStyleIdx="0" presStyleCnt="1" custScaleX="80763" custLinFactNeighborX="-5410" custLinFactNeighborY="-49">
        <dgm:presLayoutVars>
          <dgm:chMax val="1"/>
          <dgm:bulletEnabled val="1"/>
        </dgm:presLayoutVars>
      </dgm:prSet>
      <dgm:spPr/>
      <dgm:t>
        <a:bodyPr/>
        <a:lstStyle/>
        <a:p>
          <a:endParaRPr lang="ru-RU"/>
        </a:p>
      </dgm:t>
    </dgm:pt>
    <dgm:pt modelId="{AB5BD68F-100A-4997-9D62-8E0C8DE82EC1}" type="pres">
      <dgm:prSet presAssocID="{A36A382F-AC8F-49DD-97C1-81D8B358C072}" presName="descendantText" presStyleLbl="alignAccFollowNode1" presStyleIdx="0" presStyleCnt="1" custScaleX="109328" custScaleY="125122">
        <dgm:presLayoutVars>
          <dgm:bulletEnabled val="1"/>
        </dgm:presLayoutVars>
      </dgm:prSet>
      <dgm:spPr/>
      <dgm:t>
        <a:bodyPr/>
        <a:lstStyle/>
        <a:p>
          <a:endParaRPr lang="ru-RU"/>
        </a:p>
      </dgm:t>
    </dgm:pt>
  </dgm:ptLst>
  <dgm:cxnLst>
    <dgm:cxn modelId="{5FABF607-E80B-4DED-BE87-DAC73F1EE230}" srcId="{D9F9DFBB-99A2-486F-A62F-344017A993DE}" destId="{A36A382F-AC8F-49DD-97C1-81D8B358C072}" srcOrd="0" destOrd="0" parTransId="{A1500FE1-768F-4600-8E1C-B5C956A5DD46}" sibTransId="{D60DBBD2-6286-4F8A-9D7B-D8F13C5AF127}"/>
    <dgm:cxn modelId="{5C7442CC-47F2-4905-8C4E-E7690CDDE6A0}" type="presOf" srcId="{A36A382F-AC8F-49DD-97C1-81D8B358C072}" destId="{DE1B1E3F-B0C4-449C-A2BB-E827ACB0BFB1}" srcOrd="0" destOrd="0" presId="urn:microsoft.com/office/officeart/2005/8/layout/vList5"/>
    <dgm:cxn modelId="{AF6E6C16-0325-4D67-861C-1CD05D551299}" srcId="{A36A382F-AC8F-49DD-97C1-81D8B358C072}" destId="{94E8F649-635B-4D00-A1FB-2BBD6CDC38C2}" srcOrd="0" destOrd="0" parTransId="{267325DD-B7BB-488A-A85A-83F8F662ED16}" sibTransId="{CF6A5558-BD7D-4861-86A1-EED10CAA4895}"/>
    <dgm:cxn modelId="{5B258213-A3D1-4E12-9A32-3CA3D9456D91}" type="presOf" srcId="{94E8F649-635B-4D00-A1FB-2BBD6CDC38C2}" destId="{AB5BD68F-100A-4997-9D62-8E0C8DE82EC1}" srcOrd="0" destOrd="0" presId="urn:microsoft.com/office/officeart/2005/8/layout/vList5"/>
    <dgm:cxn modelId="{51521F8C-3CBB-4720-8444-8B085823E0A4}" type="presOf" srcId="{D9F9DFBB-99A2-486F-A62F-344017A993DE}" destId="{D73CFFA3-AAC9-4DF5-914B-D8C2961BA002}" srcOrd="0" destOrd="0" presId="urn:microsoft.com/office/officeart/2005/8/layout/vList5"/>
    <dgm:cxn modelId="{9DD12401-F40F-4E51-B146-AD3CA44A0A8E}" type="presParOf" srcId="{D73CFFA3-AAC9-4DF5-914B-D8C2961BA002}" destId="{AE3D9A3D-BFA1-43FF-92DE-FD2001846C58}" srcOrd="0" destOrd="0" presId="urn:microsoft.com/office/officeart/2005/8/layout/vList5"/>
    <dgm:cxn modelId="{290D8748-7272-40D5-A88E-C9F0E6737397}" type="presParOf" srcId="{AE3D9A3D-BFA1-43FF-92DE-FD2001846C58}" destId="{DE1B1E3F-B0C4-449C-A2BB-E827ACB0BFB1}" srcOrd="0" destOrd="0" presId="urn:microsoft.com/office/officeart/2005/8/layout/vList5"/>
    <dgm:cxn modelId="{D4338A82-48D1-4848-A41B-802C7D16728B}" type="presParOf" srcId="{AE3D9A3D-BFA1-43FF-92DE-FD2001846C58}" destId="{AB5BD68F-100A-4997-9D62-8E0C8DE82EC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D8A49D4-1A07-4E1E-9B2B-972285EE888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ru-RU"/>
        </a:p>
      </dgm:t>
    </dgm:pt>
    <dgm:pt modelId="{6FD06250-F8C4-47FD-AC18-80F16EC57CA3}">
      <dgm:prSet phldrT="[Текст]" custT="1"/>
      <dgm:spPr/>
      <dgm:t>
        <a:bodyPr/>
        <a:lstStyle/>
        <a:p>
          <a:r>
            <a:rPr lang="ru-RU" sz="1600" b="1" dirty="0" smtClean="0">
              <a:solidFill>
                <a:schemeClr val="tx1"/>
              </a:solidFill>
              <a:latin typeface="Arial" pitchFamily="34" charset="0"/>
              <a:cs typeface="Arial" pitchFamily="34" charset="0"/>
            </a:rPr>
            <a:t>4. Использование индексов (</a:t>
          </a:r>
          <a:r>
            <a:rPr lang="ru-RU" sz="1600" b="1" dirty="0" err="1" smtClean="0">
              <a:solidFill>
                <a:schemeClr val="tx1"/>
              </a:solidFill>
              <a:latin typeface="Arial" pitchFamily="34" charset="0"/>
              <a:cs typeface="Arial" pitchFamily="34" charset="0"/>
            </a:rPr>
            <a:t>индексиро-вание</a:t>
          </a:r>
          <a:r>
            <a:rPr lang="ru-RU" sz="1600" b="1" dirty="0" smtClean="0">
              <a:solidFill>
                <a:schemeClr val="tx1"/>
              </a:solidFill>
              <a:latin typeface="Arial" pitchFamily="34" charset="0"/>
              <a:cs typeface="Arial" pitchFamily="34" charset="0"/>
            </a:rPr>
            <a:t>) </a:t>
          </a:r>
          <a:endParaRPr lang="ru-RU" sz="1600" b="1" dirty="0">
            <a:solidFill>
              <a:schemeClr val="tx1"/>
            </a:solidFill>
            <a:latin typeface="Arial" pitchFamily="34" charset="0"/>
            <a:cs typeface="Arial" pitchFamily="34" charset="0"/>
          </a:endParaRPr>
        </a:p>
      </dgm:t>
    </dgm:pt>
    <dgm:pt modelId="{E8BE3749-DE06-4C9F-9F9E-F4469F47A93A}" type="parTrans" cxnId="{7CE01394-180F-4493-A92D-298278B607E4}">
      <dgm:prSet/>
      <dgm:spPr/>
      <dgm:t>
        <a:bodyPr/>
        <a:lstStyle/>
        <a:p>
          <a:endParaRPr lang="ru-RU" sz="1600" b="1">
            <a:solidFill>
              <a:schemeClr val="tx1"/>
            </a:solidFill>
            <a:latin typeface="Arial" pitchFamily="34" charset="0"/>
            <a:cs typeface="Arial" pitchFamily="34" charset="0"/>
          </a:endParaRPr>
        </a:p>
      </dgm:t>
    </dgm:pt>
    <dgm:pt modelId="{DAF66E81-6BB5-4162-8BB4-CB8ECAB83059}" type="sibTrans" cxnId="{7CE01394-180F-4493-A92D-298278B607E4}">
      <dgm:prSet/>
      <dgm:spPr/>
      <dgm:t>
        <a:bodyPr/>
        <a:lstStyle/>
        <a:p>
          <a:endParaRPr lang="ru-RU" sz="1600" b="1">
            <a:solidFill>
              <a:schemeClr val="tx1"/>
            </a:solidFill>
            <a:latin typeface="Arial" pitchFamily="34" charset="0"/>
            <a:cs typeface="Arial" pitchFamily="34" charset="0"/>
          </a:endParaRPr>
        </a:p>
      </dgm:t>
    </dgm:pt>
    <dgm:pt modelId="{420C4459-3942-475D-8D6D-4E09BDA32F71}">
      <dgm:prSet custT="1"/>
      <dgm:spPr/>
      <dgm:t>
        <a:bodyPr/>
        <a:lstStyle/>
        <a:p>
          <a:r>
            <a:rPr lang="ru-RU" sz="1600" b="1" dirty="0" smtClean="0">
              <a:solidFill>
                <a:schemeClr val="tx1"/>
              </a:solidFill>
              <a:latin typeface="Arial" pitchFamily="34" charset="0"/>
              <a:cs typeface="Arial" pitchFamily="34" charset="0"/>
            </a:rPr>
            <a:t>Для того чтобы использовать дихотомический поиск и не перемещать физические записи при добавлении новых записей, используется так называемое </a:t>
          </a:r>
          <a:r>
            <a:rPr lang="ru-RU" sz="1600" b="1" dirty="0" smtClean="0">
              <a:solidFill>
                <a:srgbClr val="C00000"/>
              </a:solidFill>
              <a:latin typeface="Arial" pitchFamily="34" charset="0"/>
              <a:cs typeface="Arial" pitchFamily="34" charset="0"/>
            </a:rPr>
            <a:t>логическое упорядочение физических записей (индексирование). </a:t>
          </a:r>
          <a:r>
            <a:rPr lang="ru-RU" sz="1600" b="1" dirty="0" smtClean="0">
              <a:solidFill>
                <a:schemeClr val="tx1"/>
              </a:solidFill>
              <a:latin typeface="Arial" pitchFamily="34" charset="0"/>
              <a:cs typeface="Arial" pitchFamily="34" charset="0"/>
            </a:rPr>
            <a:t>Основная структура хранения содержит записи исходной таблицы и представлена в виде </a:t>
          </a:r>
          <a:r>
            <a:rPr lang="ru-RU" sz="1600" b="1" dirty="0" smtClean="0">
              <a:solidFill>
                <a:srgbClr val="C00000"/>
              </a:solidFill>
              <a:latin typeface="Arial" pitchFamily="34" charset="0"/>
              <a:cs typeface="Arial" pitchFamily="34" charset="0"/>
            </a:rPr>
            <a:t>неупорядоченной последовательности физических записей</a:t>
          </a:r>
          <a:r>
            <a:rPr lang="ru-RU" sz="1600" b="1" dirty="0" smtClean="0">
              <a:solidFill>
                <a:schemeClr val="tx1"/>
              </a:solidFill>
              <a:latin typeface="Arial" pitchFamily="34" charset="0"/>
              <a:cs typeface="Arial" pitchFamily="34" charset="0"/>
            </a:rPr>
            <a:t>. Для возможной реализации дихотомического поиска по </a:t>
          </a:r>
          <a:r>
            <a:rPr lang="ru-RU" sz="1600" b="1" dirty="0" err="1" smtClean="0">
              <a:solidFill>
                <a:schemeClr val="tx1"/>
              </a:solidFill>
              <a:latin typeface="Arial" pitchFamily="34" charset="0"/>
              <a:cs typeface="Arial" pitchFamily="34" charset="0"/>
            </a:rPr>
            <a:t>определенному</a:t>
          </a:r>
          <a:r>
            <a:rPr lang="ru-RU" sz="1600" b="1" dirty="0" smtClean="0">
              <a:solidFill>
                <a:schemeClr val="tx1"/>
              </a:solidFill>
              <a:latin typeface="Arial" pitchFamily="34" charset="0"/>
              <a:cs typeface="Arial" pitchFamily="34" charset="0"/>
            </a:rPr>
            <a:t> ключу </a:t>
          </a:r>
          <a:r>
            <a:rPr lang="ru-RU" sz="1600" b="1" dirty="0" err="1" smtClean="0">
              <a:solidFill>
                <a:schemeClr val="tx1"/>
              </a:solidFill>
              <a:latin typeface="Arial" pitchFamily="34" charset="0"/>
              <a:cs typeface="Arial" pitchFamily="34" charset="0"/>
            </a:rPr>
            <a:t>создается</a:t>
          </a:r>
          <a:r>
            <a:rPr lang="ru-RU" sz="1600" b="1" dirty="0" smtClean="0">
              <a:solidFill>
                <a:schemeClr val="tx1"/>
              </a:solidFill>
              <a:latin typeface="Arial" pitchFamily="34" charset="0"/>
              <a:cs typeface="Arial" pitchFamily="34" charset="0"/>
            </a:rPr>
            <a:t> дополнительная структура хранения - </a:t>
          </a:r>
          <a:r>
            <a:rPr lang="ru-RU" sz="1600" b="1" dirty="0" smtClean="0">
              <a:solidFill>
                <a:srgbClr val="C00000"/>
              </a:solidFill>
              <a:latin typeface="Arial" pitchFamily="34" charset="0"/>
              <a:cs typeface="Arial" pitchFamily="34" charset="0"/>
            </a:rPr>
            <a:t>индекс</a:t>
          </a:r>
          <a:r>
            <a:rPr lang="ru-RU" sz="1600" b="1" dirty="0" smtClean="0">
              <a:solidFill>
                <a:schemeClr val="tx1"/>
              </a:solidFill>
              <a:latin typeface="Arial" pitchFamily="34" charset="0"/>
              <a:cs typeface="Arial" pitchFamily="34" charset="0"/>
            </a:rPr>
            <a:t>. Рассматриваемую структуру хранения называют </a:t>
          </a:r>
          <a:r>
            <a:rPr lang="ru-RU" sz="1600" b="1" dirty="0" smtClean="0">
              <a:solidFill>
                <a:srgbClr val="C00000"/>
              </a:solidFill>
              <a:latin typeface="Arial" pitchFamily="34" charset="0"/>
              <a:cs typeface="Arial" pitchFamily="34" charset="0"/>
            </a:rPr>
            <a:t>инвертированным списком</a:t>
          </a:r>
          <a:r>
            <a:rPr lang="ru-RU" sz="1600" b="1" dirty="0" smtClean="0">
              <a:solidFill>
                <a:schemeClr val="tx1"/>
              </a:solidFill>
              <a:latin typeface="Arial" pitchFamily="34" charset="0"/>
              <a:cs typeface="Arial" pitchFamily="34" charset="0"/>
            </a:rPr>
            <a:t>. </a:t>
          </a:r>
          <a:endParaRPr lang="ru-RU" sz="1600" b="1" dirty="0">
            <a:solidFill>
              <a:schemeClr val="tx1"/>
            </a:solidFill>
            <a:latin typeface="Arial" pitchFamily="34" charset="0"/>
            <a:cs typeface="Arial" pitchFamily="34" charset="0"/>
          </a:endParaRPr>
        </a:p>
      </dgm:t>
    </dgm:pt>
    <dgm:pt modelId="{5FA96088-6280-49EE-BC92-AD7269938627}" type="parTrans" cxnId="{CC5EADD2-5A31-441F-B195-D57F19DEC841}">
      <dgm:prSet/>
      <dgm:spPr/>
      <dgm:t>
        <a:bodyPr/>
        <a:lstStyle/>
        <a:p>
          <a:endParaRPr lang="ru-RU" sz="1600" b="1">
            <a:solidFill>
              <a:schemeClr val="tx1"/>
            </a:solidFill>
            <a:latin typeface="Arial" pitchFamily="34" charset="0"/>
            <a:cs typeface="Arial" pitchFamily="34" charset="0"/>
          </a:endParaRPr>
        </a:p>
      </dgm:t>
    </dgm:pt>
    <dgm:pt modelId="{80CA6650-8AC3-45C0-ACD5-3096CC1AA62B}" type="sibTrans" cxnId="{CC5EADD2-5A31-441F-B195-D57F19DEC841}">
      <dgm:prSet/>
      <dgm:spPr/>
      <dgm:t>
        <a:bodyPr/>
        <a:lstStyle/>
        <a:p>
          <a:endParaRPr lang="ru-RU" sz="1600" b="1">
            <a:solidFill>
              <a:schemeClr val="tx1"/>
            </a:solidFill>
            <a:latin typeface="Arial" pitchFamily="34" charset="0"/>
            <a:cs typeface="Arial" pitchFamily="34" charset="0"/>
          </a:endParaRPr>
        </a:p>
      </dgm:t>
    </dgm:pt>
    <dgm:pt modelId="{3BE348DA-62C6-4ED0-8FAC-BA7EFC372EE9}">
      <dgm:prSet custT="1"/>
      <dgm:spPr/>
      <dgm:t>
        <a:bodyPr/>
        <a:lstStyle/>
        <a:p>
          <a:r>
            <a:rPr lang="ru-RU" sz="1600" b="1" dirty="0" smtClean="0">
              <a:solidFill>
                <a:schemeClr val="tx1"/>
              </a:solidFill>
              <a:latin typeface="Arial" pitchFamily="34" charset="0"/>
              <a:cs typeface="Arial" pitchFamily="34" charset="0"/>
            </a:rPr>
            <a:t>Смысл этого термина состоит в следующем. Адреса связи как бы удаляются из списка и включаются в состав файла-индекса (инвертируются). Поэтому полученная структура интерпретируется как инвертированный список.</a:t>
          </a:r>
          <a:endParaRPr lang="ru-RU" sz="1600" b="1" dirty="0">
            <a:solidFill>
              <a:schemeClr val="tx1"/>
            </a:solidFill>
            <a:latin typeface="Arial" pitchFamily="34" charset="0"/>
            <a:cs typeface="Arial" pitchFamily="34" charset="0"/>
          </a:endParaRPr>
        </a:p>
      </dgm:t>
    </dgm:pt>
    <dgm:pt modelId="{EEBCCC18-3A86-4895-A05B-0015882359A7}" type="parTrans" cxnId="{0B26C9F2-174C-49D2-A3D6-C0E07EA185F0}">
      <dgm:prSet/>
      <dgm:spPr/>
      <dgm:t>
        <a:bodyPr/>
        <a:lstStyle/>
        <a:p>
          <a:endParaRPr lang="ru-RU"/>
        </a:p>
      </dgm:t>
    </dgm:pt>
    <dgm:pt modelId="{4CE9BB20-6D19-4750-9515-009D12E0C0DF}" type="sibTrans" cxnId="{0B26C9F2-174C-49D2-A3D6-C0E07EA185F0}">
      <dgm:prSet/>
      <dgm:spPr/>
      <dgm:t>
        <a:bodyPr/>
        <a:lstStyle/>
        <a:p>
          <a:endParaRPr lang="ru-RU"/>
        </a:p>
      </dgm:t>
    </dgm:pt>
    <dgm:pt modelId="{4427A9CD-9CEC-40A4-BC32-59A6621829C9}" type="pres">
      <dgm:prSet presAssocID="{0D8A49D4-1A07-4E1E-9B2B-972285EE888B}" presName="Name0" presStyleCnt="0">
        <dgm:presLayoutVars>
          <dgm:dir/>
          <dgm:animLvl val="lvl"/>
          <dgm:resizeHandles val="exact"/>
        </dgm:presLayoutVars>
      </dgm:prSet>
      <dgm:spPr/>
      <dgm:t>
        <a:bodyPr/>
        <a:lstStyle/>
        <a:p>
          <a:endParaRPr lang="ru-RU"/>
        </a:p>
      </dgm:t>
    </dgm:pt>
    <dgm:pt modelId="{18BAFEB2-0D58-47EF-AED3-2DD6B9ED9790}" type="pres">
      <dgm:prSet presAssocID="{6FD06250-F8C4-47FD-AC18-80F16EC57CA3}" presName="linNode" presStyleCnt="0"/>
      <dgm:spPr/>
    </dgm:pt>
    <dgm:pt modelId="{E22CCEDD-079E-4896-BB0C-34EB8452B039}" type="pres">
      <dgm:prSet presAssocID="{6FD06250-F8C4-47FD-AC18-80F16EC57CA3}" presName="parentText" presStyleLbl="node1" presStyleIdx="0" presStyleCnt="1" custScaleX="60198" custScaleY="90998" custLinFactNeighborX="-12019" custLinFactNeighborY="-49">
        <dgm:presLayoutVars>
          <dgm:chMax val="1"/>
          <dgm:bulletEnabled val="1"/>
        </dgm:presLayoutVars>
      </dgm:prSet>
      <dgm:spPr/>
      <dgm:t>
        <a:bodyPr/>
        <a:lstStyle/>
        <a:p>
          <a:endParaRPr lang="ru-RU"/>
        </a:p>
      </dgm:t>
    </dgm:pt>
    <dgm:pt modelId="{8C9449BF-0C6A-401F-8876-F069C50E1111}" type="pres">
      <dgm:prSet presAssocID="{6FD06250-F8C4-47FD-AC18-80F16EC57CA3}" presName="descendantText" presStyleLbl="alignAccFollowNode1" presStyleIdx="0" presStyleCnt="1" custScaleX="125021" custScaleY="111796" custLinFactNeighborY="-457">
        <dgm:presLayoutVars>
          <dgm:bulletEnabled val="1"/>
        </dgm:presLayoutVars>
      </dgm:prSet>
      <dgm:spPr/>
      <dgm:t>
        <a:bodyPr/>
        <a:lstStyle/>
        <a:p>
          <a:endParaRPr lang="ru-RU"/>
        </a:p>
      </dgm:t>
    </dgm:pt>
  </dgm:ptLst>
  <dgm:cxnLst>
    <dgm:cxn modelId="{F4437BC5-199D-4673-AB38-E1498700E843}" type="presOf" srcId="{0D8A49D4-1A07-4E1E-9B2B-972285EE888B}" destId="{4427A9CD-9CEC-40A4-BC32-59A6621829C9}" srcOrd="0" destOrd="0" presId="urn:microsoft.com/office/officeart/2005/8/layout/vList5"/>
    <dgm:cxn modelId="{DC6FEE1E-E2DC-4B2E-B0CC-0068CD46A3BC}" type="presOf" srcId="{6FD06250-F8C4-47FD-AC18-80F16EC57CA3}" destId="{E22CCEDD-079E-4896-BB0C-34EB8452B039}" srcOrd="0" destOrd="0" presId="urn:microsoft.com/office/officeart/2005/8/layout/vList5"/>
    <dgm:cxn modelId="{7CE01394-180F-4493-A92D-298278B607E4}" srcId="{0D8A49D4-1A07-4E1E-9B2B-972285EE888B}" destId="{6FD06250-F8C4-47FD-AC18-80F16EC57CA3}" srcOrd="0" destOrd="0" parTransId="{E8BE3749-DE06-4C9F-9F9E-F4469F47A93A}" sibTransId="{DAF66E81-6BB5-4162-8BB4-CB8ECAB83059}"/>
    <dgm:cxn modelId="{A8443E45-3A7E-406F-91AB-5011230C7217}" type="presOf" srcId="{420C4459-3942-475D-8D6D-4E09BDA32F71}" destId="{8C9449BF-0C6A-401F-8876-F069C50E1111}" srcOrd="0" destOrd="0" presId="urn:microsoft.com/office/officeart/2005/8/layout/vList5"/>
    <dgm:cxn modelId="{54A7D135-A2F1-4DB1-B242-E1374272C904}" type="presOf" srcId="{3BE348DA-62C6-4ED0-8FAC-BA7EFC372EE9}" destId="{8C9449BF-0C6A-401F-8876-F069C50E1111}" srcOrd="0" destOrd="1" presId="urn:microsoft.com/office/officeart/2005/8/layout/vList5"/>
    <dgm:cxn modelId="{0B26C9F2-174C-49D2-A3D6-C0E07EA185F0}" srcId="{6FD06250-F8C4-47FD-AC18-80F16EC57CA3}" destId="{3BE348DA-62C6-4ED0-8FAC-BA7EFC372EE9}" srcOrd="1" destOrd="0" parTransId="{EEBCCC18-3A86-4895-A05B-0015882359A7}" sibTransId="{4CE9BB20-6D19-4750-9515-009D12E0C0DF}"/>
    <dgm:cxn modelId="{CC5EADD2-5A31-441F-B195-D57F19DEC841}" srcId="{6FD06250-F8C4-47FD-AC18-80F16EC57CA3}" destId="{420C4459-3942-475D-8D6D-4E09BDA32F71}" srcOrd="0" destOrd="0" parTransId="{5FA96088-6280-49EE-BC92-AD7269938627}" sibTransId="{80CA6650-8AC3-45C0-ACD5-3096CC1AA62B}"/>
    <dgm:cxn modelId="{A3396716-E202-4DA3-B66D-268CF4A58BA6}" type="presParOf" srcId="{4427A9CD-9CEC-40A4-BC32-59A6621829C9}" destId="{18BAFEB2-0D58-47EF-AED3-2DD6B9ED9790}" srcOrd="0" destOrd="0" presId="urn:microsoft.com/office/officeart/2005/8/layout/vList5"/>
    <dgm:cxn modelId="{6885345C-84B9-4D5B-9166-BF78DE65B4EC}" type="presParOf" srcId="{18BAFEB2-0D58-47EF-AED3-2DD6B9ED9790}" destId="{E22CCEDD-079E-4896-BB0C-34EB8452B039}" srcOrd="0" destOrd="0" presId="urn:microsoft.com/office/officeart/2005/8/layout/vList5"/>
    <dgm:cxn modelId="{D2CB6E9B-E414-4D30-933E-1B5932636F32}" type="presParOf" srcId="{18BAFEB2-0D58-47EF-AED3-2DD6B9ED9790}" destId="{8C9449BF-0C6A-401F-8876-F069C50E111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390322F-4120-45B6-B7EE-4FDC96D2B75C}"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ru-RU"/>
        </a:p>
      </dgm:t>
    </dgm:pt>
    <dgm:pt modelId="{746EF99E-3BCB-4ACD-AF93-372B2CEB73D4}">
      <dgm:prSet phldrT="[Текст]" custT="1"/>
      <dgm:spPr/>
      <dgm:t>
        <a:bodyPr/>
        <a:lstStyle/>
        <a:p>
          <a:r>
            <a:rPr lang="ru-RU" sz="1600" b="1" smtClean="0">
              <a:solidFill>
                <a:schemeClr val="tx1"/>
              </a:solidFill>
              <a:latin typeface="Arial" pitchFamily="34" charset="0"/>
              <a:cs typeface="Arial" pitchFamily="34" charset="0"/>
            </a:rPr>
            <a:t>5. В-дерево </a:t>
          </a:r>
          <a:endParaRPr lang="ru-RU" sz="1600" b="1">
            <a:solidFill>
              <a:schemeClr val="tx1"/>
            </a:solidFill>
            <a:latin typeface="Arial" pitchFamily="34" charset="0"/>
            <a:cs typeface="Arial" pitchFamily="34" charset="0"/>
          </a:endParaRPr>
        </a:p>
      </dgm:t>
    </dgm:pt>
    <dgm:pt modelId="{36361C1C-9C59-49A3-B53A-74EA265808D0}" type="parTrans" cxnId="{C2C35C69-A4DC-4A61-B850-1B1145C93C05}">
      <dgm:prSet/>
      <dgm:spPr/>
      <dgm:t>
        <a:bodyPr/>
        <a:lstStyle/>
        <a:p>
          <a:endParaRPr lang="ru-RU" sz="1600" b="1">
            <a:solidFill>
              <a:schemeClr val="tx1"/>
            </a:solidFill>
            <a:latin typeface="Arial" pitchFamily="34" charset="0"/>
            <a:cs typeface="Arial" pitchFamily="34" charset="0"/>
          </a:endParaRPr>
        </a:p>
      </dgm:t>
    </dgm:pt>
    <dgm:pt modelId="{76518509-A70D-4E26-9B9D-55D0EC9C4C3D}" type="sibTrans" cxnId="{C2C35C69-A4DC-4A61-B850-1B1145C93C05}">
      <dgm:prSet/>
      <dgm:spPr/>
      <dgm:t>
        <a:bodyPr/>
        <a:lstStyle/>
        <a:p>
          <a:endParaRPr lang="ru-RU" sz="1600" b="1">
            <a:solidFill>
              <a:schemeClr val="tx1"/>
            </a:solidFill>
            <a:latin typeface="Arial" pitchFamily="34" charset="0"/>
            <a:cs typeface="Arial" pitchFamily="34" charset="0"/>
          </a:endParaRPr>
        </a:p>
      </dgm:t>
    </dgm:pt>
    <dgm:pt modelId="{B4D28742-881D-44F0-9036-11181DBB8319}">
      <dgm:prSet custT="1"/>
      <dgm:spPr/>
      <dgm:t>
        <a:bodyPr/>
        <a:lstStyle/>
        <a:p>
          <a:r>
            <a:rPr lang="ru-RU" sz="1600" b="1" dirty="0" smtClean="0">
              <a:solidFill>
                <a:schemeClr val="tx1"/>
              </a:solidFill>
              <a:latin typeface="Arial" pitchFamily="34" charset="0"/>
              <a:cs typeface="Arial" pitchFamily="34" charset="0"/>
            </a:rPr>
            <a:t>Если проиндексировать индекс файла (построить индекс над индексом) и повторить такую процедуру несколько раз, то будет построена </a:t>
          </a:r>
          <a:r>
            <a:rPr lang="ru-RU" sz="1600" b="1" dirty="0" smtClean="0">
              <a:solidFill>
                <a:srgbClr val="C00000"/>
              </a:solidFill>
              <a:latin typeface="Arial" pitchFamily="34" charset="0"/>
              <a:cs typeface="Arial" pitchFamily="34" charset="0"/>
            </a:rPr>
            <a:t>древовидная структура (дерево).</a:t>
          </a:r>
          <a:r>
            <a:rPr lang="ru-RU" sz="1600" b="1" dirty="0" smtClean="0">
              <a:solidFill>
                <a:schemeClr val="tx1"/>
              </a:solidFill>
              <a:latin typeface="Arial" pitchFamily="34" charset="0"/>
              <a:cs typeface="Arial" pitchFamily="34" charset="0"/>
            </a:rPr>
            <a:t> Если количество уровней между корнем и каждым листом одинаково, то в этом случае дерево называется </a:t>
          </a:r>
          <a:r>
            <a:rPr lang="ru-RU" sz="1600" b="1" dirty="0" smtClean="0">
              <a:solidFill>
                <a:srgbClr val="C00000"/>
              </a:solidFill>
              <a:latin typeface="Arial" pitchFamily="34" charset="0"/>
              <a:cs typeface="Arial" pitchFamily="34" charset="0"/>
            </a:rPr>
            <a:t>сбалансированным или В-деревом</a:t>
          </a:r>
          <a:r>
            <a:rPr lang="ru-RU" sz="1600" b="1" dirty="0" smtClean="0">
              <a:solidFill>
                <a:schemeClr val="tx1"/>
              </a:solidFill>
              <a:latin typeface="Arial" pitchFamily="34" charset="0"/>
              <a:cs typeface="Arial" pitchFamily="34" charset="0"/>
            </a:rPr>
            <a:t>. </a:t>
          </a:r>
        </a:p>
      </dgm:t>
    </dgm:pt>
    <dgm:pt modelId="{BCD02AE0-9D3F-4FF9-8C1B-30EAABFDB5B3}" type="parTrans" cxnId="{6572A7F0-41F0-4CCE-9ADD-BFE9D67B5569}">
      <dgm:prSet/>
      <dgm:spPr/>
      <dgm:t>
        <a:bodyPr/>
        <a:lstStyle/>
        <a:p>
          <a:endParaRPr lang="ru-RU" sz="1600" b="1">
            <a:solidFill>
              <a:schemeClr val="tx1"/>
            </a:solidFill>
            <a:latin typeface="Arial" pitchFamily="34" charset="0"/>
            <a:cs typeface="Arial" pitchFamily="34" charset="0"/>
          </a:endParaRPr>
        </a:p>
      </dgm:t>
    </dgm:pt>
    <dgm:pt modelId="{EF9BA2E8-2614-49E1-AB25-DF95EF71E525}" type="sibTrans" cxnId="{6572A7F0-41F0-4CCE-9ADD-BFE9D67B5569}">
      <dgm:prSet/>
      <dgm:spPr/>
      <dgm:t>
        <a:bodyPr/>
        <a:lstStyle/>
        <a:p>
          <a:endParaRPr lang="ru-RU" sz="1600" b="1">
            <a:solidFill>
              <a:schemeClr val="tx1"/>
            </a:solidFill>
            <a:latin typeface="Arial" pitchFamily="34" charset="0"/>
            <a:cs typeface="Arial" pitchFamily="34" charset="0"/>
          </a:endParaRPr>
        </a:p>
      </dgm:t>
    </dgm:pt>
    <dgm:pt modelId="{18D07A59-846E-4240-B52B-A6693487F2BC}">
      <dgm:prSet custT="1"/>
      <dgm:spPr/>
      <dgm:t>
        <a:bodyPr/>
        <a:lstStyle/>
        <a:p>
          <a:r>
            <a:rPr lang="ru-RU" sz="1600" b="1" dirty="0" smtClean="0">
              <a:solidFill>
                <a:srgbClr val="C00000"/>
              </a:solidFill>
              <a:latin typeface="Arial" pitchFamily="34" charset="0"/>
              <a:cs typeface="Arial" pitchFamily="34" charset="0"/>
            </a:rPr>
            <a:t>В-дерево может быть построено следующим образом:</a:t>
          </a:r>
          <a:r>
            <a:rPr lang="ru-RU" sz="1600" b="1" dirty="0" smtClean="0">
              <a:solidFill>
                <a:schemeClr val="tx1"/>
              </a:solidFill>
              <a:latin typeface="Arial" pitchFamily="34" charset="0"/>
              <a:cs typeface="Arial" pitchFamily="34" charset="0"/>
            </a:rPr>
            <a:t> Последовательность записей, соответствующая записям исходной таблицы, упорядочивается по значениям первичного ключа. Логические записи объединяются в блоки (по k записей в блоках). Значением ключа блока является минимальное значение ключа у записей, входящих в блок. Последовательность блоков представляет собой последний уровень В-дерева. Строится индекс предыдущего уровня. Записи этого уровня содержат значение ключа блока следующего уровня и указатель-адрес связи соответствующего блока; записи этого уровня также объединяются в блоки (по k записей). Затем аналогично строится индекс более высокого уровня и т.д., пока количество записей индекса на </a:t>
          </a:r>
          <a:r>
            <a:rPr lang="ru-RU" sz="1600" b="1" dirty="0" err="1" smtClean="0">
              <a:solidFill>
                <a:schemeClr val="tx1"/>
              </a:solidFill>
              <a:latin typeface="Arial" pitchFamily="34" charset="0"/>
              <a:cs typeface="Arial" pitchFamily="34" charset="0"/>
            </a:rPr>
            <a:t>определенном</a:t>
          </a:r>
          <a:r>
            <a:rPr lang="ru-RU" sz="1600" b="1" dirty="0" smtClean="0">
              <a:solidFill>
                <a:schemeClr val="tx1"/>
              </a:solidFill>
              <a:latin typeface="Arial" pitchFamily="34" charset="0"/>
              <a:cs typeface="Arial" pitchFamily="34" charset="0"/>
            </a:rPr>
            <a:t> уровне будет не более k. </a:t>
          </a:r>
        </a:p>
      </dgm:t>
    </dgm:pt>
    <dgm:pt modelId="{E1DA3A25-469E-43C6-9A55-8FE874B05D70}" type="parTrans" cxnId="{64EC1536-832D-4952-800F-23B787569AC6}">
      <dgm:prSet/>
      <dgm:spPr/>
      <dgm:t>
        <a:bodyPr/>
        <a:lstStyle/>
        <a:p>
          <a:endParaRPr lang="ru-RU" sz="1600" b="1">
            <a:solidFill>
              <a:schemeClr val="tx1"/>
            </a:solidFill>
            <a:latin typeface="Arial" pitchFamily="34" charset="0"/>
            <a:cs typeface="Arial" pitchFamily="34" charset="0"/>
          </a:endParaRPr>
        </a:p>
      </dgm:t>
    </dgm:pt>
    <dgm:pt modelId="{451EB126-3543-4956-8861-983DB2AE235E}" type="sibTrans" cxnId="{64EC1536-832D-4952-800F-23B787569AC6}">
      <dgm:prSet/>
      <dgm:spPr/>
      <dgm:t>
        <a:bodyPr/>
        <a:lstStyle/>
        <a:p>
          <a:endParaRPr lang="ru-RU" sz="1600" b="1">
            <a:solidFill>
              <a:schemeClr val="tx1"/>
            </a:solidFill>
            <a:latin typeface="Arial" pitchFamily="34" charset="0"/>
            <a:cs typeface="Arial" pitchFamily="34" charset="0"/>
          </a:endParaRPr>
        </a:p>
      </dgm:t>
    </dgm:pt>
    <dgm:pt modelId="{793C71F4-2769-48E8-B43C-F230ED871F8C}" type="pres">
      <dgm:prSet presAssocID="{6390322F-4120-45B6-B7EE-4FDC96D2B75C}" presName="Name0" presStyleCnt="0">
        <dgm:presLayoutVars>
          <dgm:dir/>
          <dgm:animLvl val="lvl"/>
          <dgm:resizeHandles val="exact"/>
        </dgm:presLayoutVars>
      </dgm:prSet>
      <dgm:spPr/>
      <dgm:t>
        <a:bodyPr/>
        <a:lstStyle/>
        <a:p>
          <a:endParaRPr lang="ru-RU"/>
        </a:p>
      </dgm:t>
    </dgm:pt>
    <dgm:pt modelId="{73AAB49A-5B61-47F7-B79C-72D87DBA979F}" type="pres">
      <dgm:prSet presAssocID="{746EF99E-3BCB-4ACD-AF93-372B2CEB73D4}" presName="linNode" presStyleCnt="0"/>
      <dgm:spPr/>
    </dgm:pt>
    <dgm:pt modelId="{F445B2A0-7EBE-4F9D-88C7-66A5E09E262B}" type="pres">
      <dgm:prSet presAssocID="{746EF99E-3BCB-4ACD-AF93-372B2CEB73D4}" presName="parentText" presStyleLbl="node1" presStyleIdx="0" presStyleCnt="1" custScaleX="54980" custLinFactNeighborX="-12386" custLinFactNeighborY="-49">
        <dgm:presLayoutVars>
          <dgm:chMax val="1"/>
          <dgm:bulletEnabled val="1"/>
        </dgm:presLayoutVars>
      </dgm:prSet>
      <dgm:spPr/>
      <dgm:t>
        <a:bodyPr/>
        <a:lstStyle/>
        <a:p>
          <a:endParaRPr lang="ru-RU"/>
        </a:p>
      </dgm:t>
    </dgm:pt>
    <dgm:pt modelId="{4BAF012B-077B-49A8-9F46-9BB909673FF1}" type="pres">
      <dgm:prSet presAssocID="{746EF99E-3BCB-4ACD-AF93-372B2CEB73D4}" presName="descendantText" presStyleLbl="alignAccFollowNode1" presStyleIdx="0" presStyleCnt="1" custScaleX="124772" custScaleY="125122">
        <dgm:presLayoutVars>
          <dgm:bulletEnabled val="1"/>
        </dgm:presLayoutVars>
      </dgm:prSet>
      <dgm:spPr/>
      <dgm:t>
        <a:bodyPr/>
        <a:lstStyle/>
        <a:p>
          <a:endParaRPr lang="ru-RU"/>
        </a:p>
      </dgm:t>
    </dgm:pt>
  </dgm:ptLst>
  <dgm:cxnLst>
    <dgm:cxn modelId="{C2C35C69-A4DC-4A61-B850-1B1145C93C05}" srcId="{6390322F-4120-45B6-B7EE-4FDC96D2B75C}" destId="{746EF99E-3BCB-4ACD-AF93-372B2CEB73D4}" srcOrd="0" destOrd="0" parTransId="{36361C1C-9C59-49A3-B53A-74EA265808D0}" sibTransId="{76518509-A70D-4E26-9B9D-55D0EC9C4C3D}"/>
    <dgm:cxn modelId="{966E36FE-9A05-4250-9F20-D50A784714DA}" type="presOf" srcId="{6390322F-4120-45B6-B7EE-4FDC96D2B75C}" destId="{793C71F4-2769-48E8-B43C-F230ED871F8C}" srcOrd="0" destOrd="0" presId="urn:microsoft.com/office/officeart/2005/8/layout/vList5"/>
    <dgm:cxn modelId="{2A6E5787-54B4-4D8C-B7D6-669AA3C4BD27}" type="presOf" srcId="{18D07A59-846E-4240-B52B-A6693487F2BC}" destId="{4BAF012B-077B-49A8-9F46-9BB909673FF1}" srcOrd="0" destOrd="1" presId="urn:microsoft.com/office/officeart/2005/8/layout/vList5"/>
    <dgm:cxn modelId="{64EC1536-832D-4952-800F-23B787569AC6}" srcId="{746EF99E-3BCB-4ACD-AF93-372B2CEB73D4}" destId="{18D07A59-846E-4240-B52B-A6693487F2BC}" srcOrd="1" destOrd="0" parTransId="{E1DA3A25-469E-43C6-9A55-8FE874B05D70}" sibTransId="{451EB126-3543-4956-8861-983DB2AE235E}"/>
    <dgm:cxn modelId="{5C4350D5-88D7-482A-918A-76B46539F843}" type="presOf" srcId="{B4D28742-881D-44F0-9036-11181DBB8319}" destId="{4BAF012B-077B-49A8-9F46-9BB909673FF1}" srcOrd="0" destOrd="0" presId="urn:microsoft.com/office/officeart/2005/8/layout/vList5"/>
    <dgm:cxn modelId="{6572A7F0-41F0-4CCE-9ADD-BFE9D67B5569}" srcId="{746EF99E-3BCB-4ACD-AF93-372B2CEB73D4}" destId="{B4D28742-881D-44F0-9036-11181DBB8319}" srcOrd="0" destOrd="0" parTransId="{BCD02AE0-9D3F-4FF9-8C1B-30EAABFDB5B3}" sibTransId="{EF9BA2E8-2614-49E1-AB25-DF95EF71E525}"/>
    <dgm:cxn modelId="{FD26FC0D-35CD-4034-B37A-60DB965934F1}" type="presOf" srcId="{746EF99E-3BCB-4ACD-AF93-372B2CEB73D4}" destId="{F445B2A0-7EBE-4F9D-88C7-66A5E09E262B}" srcOrd="0" destOrd="0" presId="urn:microsoft.com/office/officeart/2005/8/layout/vList5"/>
    <dgm:cxn modelId="{2585DB8D-8159-459E-9BF3-30CEC71DA465}" type="presParOf" srcId="{793C71F4-2769-48E8-B43C-F230ED871F8C}" destId="{73AAB49A-5B61-47F7-B79C-72D87DBA979F}" srcOrd="0" destOrd="0" presId="urn:microsoft.com/office/officeart/2005/8/layout/vList5"/>
    <dgm:cxn modelId="{ABE1FF7F-5849-4B43-A4BE-D1D5D8A8CAE9}" type="presParOf" srcId="{73AAB49A-5B61-47F7-B79C-72D87DBA979F}" destId="{F445B2A0-7EBE-4F9D-88C7-66A5E09E262B}" srcOrd="0" destOrd="0" presId="urn:microsoft.com/office/officeart/2005/8/layout/vList5"/>
    <dgm:cxn modelId="{AF0391D1-11D8-49F9-A094-7C6541476325}" type="presParOf" srcId="{73AAB49A-5B61-47F7-B79C-72D87DBA979F}" destId="{4BAF012B-077B-49A8-9F46-9BB909673FF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0B411DD-F9A2-49C1-897E-C9117693EEDE}"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ru-RU"/>
        </a:p>
      </dgm:t>
    </dgm:pt>
    <dgm:pt modelId="{6419A817-3325-4CE4-AB26-26ACAFA45CE6}">
      <dgm:prSet phldrT="[Текст]" custT="1"/>
      <dgm:spPr/>
      <dgm:t>
        <a:bodyPr/>
        <a:lstStyle/>
        <a:p>
          <a:r>
            <a:rPr lang="ru-RU" sz="1800" b="1" dirty="0" smtClean="0">
              <a:solidFill>
                <a:schemeClr val="tx1"/>
              </a:solidFill>
              <a:latin typeface="Arial" pitchFamily="34" charset="0"/>
              <a:cs typeface="Arial" pitchFamily="34" charset="0"/>
            </a:rPr>
            <a:t>6. Размещение записей с использованием </a:t>
          </a:r>
          <a:r>
            <a:rPr lang="ru-RU" sz="1800" b="1" dirty="0" err="1" smtClean="0">
              <a:solidFill>
                <a:schemeClr val="tx1"/>
              </a:solidFill>
              <a:latin typeface="Arial" pitchFamily="34" charset="0"/>
              <a:cs typeface="Arial" pitchFamily="34" charset="0"/>
            </a:rPr>
            <a:t>хэширования</a:t>
          </a:r>
          <a:endParaRPr lang="ru-RU" sz="1800" b="1" dirty="0">
            <a:solidFill>
              <a:schemeClr val="tx1"/>
            </a:solidFill>
            <a:latin typeface="Arial" pitchFamily="34" charset="0"/>
            <a:cs typeface="Arial" pitchFamily="34" charset="0"/>
          </a:endParaRPr>
        </a:p>
      </dgm:t>
    </dgm:pt>
    <dgm:pt modelId="{D840CCEC-92DA-4D89-9FB1-17D045DB0AE0}" type="parTrans" cxnId="{FBDE2939-C182-4906-A187-809AFD1B6295}">
      <dgm:prSet/>
      <dgm:spPr/>
      <dgm:t>
        <a:bodyPr/>
        <a:lstStyle/>
        <a:p>
          <a:endParaRPr lang="ru-RU" sz="1800" b="1">
            <a:solidFill>
              <a:schemeClr val="tx1"/>
            </a:solidFill>
            <a:latin typeface="Arial" pitchFamily="34" charset="0"/>
            <a:cs typeface="Arial" pitchFamily="34" charset="0"/>
          </a:endParaRPr>
        </a:p>
      </dgm:t>
    </dgm:pt>
    <dgm:pt modelId="{061EBE7D-59C0-434F-88FE-92C3F18F6A50}" type="sibTrans" cxnId="{FBDE2939-C182-4906-A187-809AFD1B6295}">
      <dgm:prSet/>
      <dgm:spPr/>
      <dgm:t>
        <a:bodyPr/>
        <a:lstStyle/>
        <a:p>
          <a:endParaRPr lang="ru-RU" sz="1800" b="1">
            <a:solidFill>
              <a:schemeClr val="tx1"/>
            </a:solidFill>
            <a:latin typeface="Arial" pitchFamily="34" charset="0"/>
            <a:cs typeface="Arial" pitchFamily="34" charset="0"/>
          </a:endParaRPr>
        </a:p>
      </dgm:t>
    </dgm:pt>
    <dgm:pt modelId="{A91B3EBC-7DC0-44C3-912F-654B095863F0}">
      <dgm:prSet custT="1"/>
      <dgm:spPr/>
      <dgm:t>
        <a:bodyPr/>
        <a:lstStyle/>
        <a:p>
          <a:r>
            <a:rPr lang="ru-RU" sz="1800" b="1" dirty="0" smtClean="0">
              <a:solidFill>
                <a:schemeClr val="tx1"/>
              </a:solidFill>
              <a:latin typeface="Arial" pitchFamily="34" charset="0"/>
              <a:cs typeface="Arial" pitchFamily="34" charset="0"/>
            </a:rPr>
            <a:t>В отличие от всех других способов организации структур хранения здесь выбран особенный </a:t>
          </a:r>
          <a:r>
            <a:rPr lang="ru-RU" sz="1800" b="1" dirty="0" smtClean="0">
              <a:solidFill>
                <a:srgbClr val="C00000"/>
              </a:solidFill>
              <a:latin typeface="Arial" pitchFamily="34" charset="0"/>
              <a:cs typeface="Arial" pitchFamily="34" charset="0"/>
            </a:rPr>
            <a:t>способ группировки</a:t>
          </a:r>
          <a:r>
            <a:rPr lang="ru-RU" sz="1800" b="1" dirty="0" smtClean="0">
              <a:solidFill>
                <a:schemeClr val="tx1"/>
              </a:solidFill>
              <a:latin typeface="Arial" pitchFamily="34" charset="0"/>
              <a:cs typeface="Arial" pitchFamily="34" charset="0"/>
            </a:rPr>
            <a:t>. </a:t>
          </a:r>
          <a:r>
            <a:rPr lang="ru-RU" sz="1800" b="1" dirty="0" err="1" smtClean="0">
              <a:solidFill>
                <a:schemeClr val="tx1"/>
              </a:solidFill>
              <a:latin typeface="Arial" pitchFamily="34" charset="0"/>
              <a:cs typeface="Arial" pitchFamily="34" charset="0"/>
            </a:rPr>
            <a:t>Определенным</a:t>
          </a:r>
          <a:r>
            <a:rPr lang="ru-RU" sz="1800" b="1" dirty="0" smtClean="0">
              <a:solidFill>
                <a:schemeClr val="tx1"/>
              </a:solidFill>
              <a:latin typeface="Arial" pitchFamily="34" charset="0"/>
              <a:cs typeface="Arial" pitchFamily="34" charset="0"/>
            </a:rPr>
            <a:t> образом выбирается так называемая </a:t>
          </a:r>
          <a:r>
            <a:rPr lang="ru-RU" sz="1800" b="1" dirty="0" smtClean="0">
              <a:solidFill>
                <a:srgbClr val="C00000"/>
              </a:solidFill>
              <a:latin typeface="Arial" pitchFamily="34" charset="0"/>
              <a:cs typeface="Arial" pitchFamily="34" charset="0"/>
            </a:rPr>
            <a:t>хэш-функция f</a:t>
          </a:r>
          <a:r>
            <a:rPr lang="ru-RU" sz="1800" b="1" dirty="0" smtClean="0">
              <a:solidFill>
                <a:schemeClr val="tx1"/>
              </a:solidFill>
              <a:latin typeface="Arial" pitchFamily="34" charset="0"/>
              <a:cs typeface="Arial" pitchFamily="34" charset="0"/>
            </a:rPr>
            <a:t>. Аргументом этой функции является значение x первичного ключа логической записи. Тогда </a:t>
          </a:r>
          <a:r>
            <a:rPr lang="ru-RU" sz="1800" b="1" dirty="0" smtClean="0">
              <a:solidFill>
                <a:srgbClr val="C00000"/>
              </a:solidFill>
              <a:latin typeface="Arial" pitchFamily="34" charset="0"/>
              <a:cs typeface="Arial" pitchFamily="34" charset="0"/>
            </a:rPr>
            <a:t>f(x)</a:t>
          </a:r>
          <a:r>
            <a:rPr lang="ru-RU" sz="1800" b="1" dirty="0" smtClean="0">
              <a:solidFill>
                <a:schemeClr val="tx1"/>
              </a:solidFill>
              <a:latin typeface="Arial" pitchFamily="34" charset="0"/>
              <a:cs typeface="Arial" pitchFamily="34" charset="0"/>
            </a:rPr>
            <a:t> указывает </a:t>
          </a:r>
          <a:r>
            <a:rPr lang="ru-RU" sz="1800" b="1" dirty="0" smtClean="0">
              <a:solidFill>
                <a:srgbClr val="C00000"/>
              </a:solidFill>
              <a:latin typeface="Arial" pitchFamily="34" charset="0"/>
              <a:cs typeface="Arial" pitchFamily="34" charset="0"/>
            </a:rPr>
            <a:t>адрес расположения блока</a:t>
          </a:r>
          <a:r>
            <a:rPr lang="ru-RU" sz="1800" b="1" dirty="0" smtClean="0">
              <a:solidFill>
                <a:schemeClr val="tx1"/>
              </a:solidFill>
              <a:latin typeface="Arial" pitchFamily="34" charset="0"/>
              <a:cs typeface="Arial" pitchFamily="34" charset="0"/>
            </a:rPr>
            <a:t>, в котором должна находиться логическая запись со значением ключа </a:t>
          </a:r>
          <a:r>
            <a:rPr lang="ru-RU" sz="1800" b="1" dirty="0" smtClean="0">
              <a:solidFill>
                <a:srgbClr val="C00000"/>
              </a:solidFill>
              <a:latin typeface="Arial" pitchFamily="34" charset="0"/>
              <a:cs typeface="Arial" pitchFamily="34" charset="0"/>
            </a:rPr>
            <a:t>x</a:t>
          </a:r>
          <a:r>
            <a:rPr lang="ru-RU" sz="1800" b="1" dirty="0" smtClean="0">
              <a:solidFill>
                <a:schemeClr val="tx1"/>
              </a:solidFill>
              <a:latin typeface="Arial" pitchFamily="34" charset="0"/>
              <a:cs typeface="Arial" pitchFamily="34" charset="0"/>
            </a:rPr>
            <a:t>. </a:t>
          </a:r>
          <a:endParaRPr lang="ru-RU" sz="1800" b="1" dirty="0">
            <a:solidFill>
              <a:schemeClr val="tx1"/>
            </a:solidFill>
            <a:latin typeface="Arial" pitchFamily="34" charset="0"/>
            <a:cs typeface="Arial" pitchFamily="34" charset="0"/>
          </a:endParaRPr>
        </a:p>
      </dgm:t>
    </dgm:pt>
    <dgm:pt modelId="{46C45036-6B29-4A7B-9C59-666B60FF0E6A}" type="parTrans" cxnId="{E6928437-7E77-4B71-9FFD-787B54C9778A}">
      <dgm:prSet/>
      <dgm:spPr/>
      <dgm:t>
        <a:bodyPr/>
        <a:lstStyle/>
        <a:p>
          <a:endParaRPr lang="ru-RU" sz="1800" b="1">
            <a:solidFill>
              <a:schemeClr val="tx1"/>
            </a:solidFill>
            <a:latin typeface="Arial" pitchFamily="34" charset="0"/>
            <a:cs typeface="Arial" pitchFamily="34" charset="0"/>
          </a:endParaRPr>
        </a:p>
      </dgm:t>
    </dgm:pt>
    <dgm:pt modelId="{1732DB1C-9A44-4BCB-A55D-E7DFD0F0FEE5}" type="sibTrans" cxnId="{E6928437-7E77-4B71-9FFD-787B54C9778A}">
      <dgm:prSet/>
      <dgm:spPr/>
      <dgm:t>
        <a:bodyPr/>
        <a:lstStyle/>
        <a:p>
          <a:endParaRPr lang="ru-RU" sz="1800" b="1">
            <a:solidFill>
              <a:schemeClr val="tx1"/>
            </a:solidFill>
            <a:latin typeface="Arial" pitchFamily="34" charset="0"/>
            <a:cs typeface="Arial" pitchFamily="34" charset="0"/>
          </a:endParaRPr>
        </a:p>
      </dgm:t>
    </dgm:pt>
    <dgm:pt modelId="{178426DC-C58F-4A56-9DEA-D9CB7BB86F11}">
      <dgm:prSet custT="1"/>
      <dgm:spPr/>
      <dgm:t>
        <a:bodyPr/>
        <a:lstStyle/>
        <a:p>
          <a:r>
            <a:rPr lang="ru-RU" sz="1800" b="1" dirty="0" smtClean="0">
              <a:solidFill>
                <a:schemeClr val="tx1"/>
              </a:solidFill>
              <a:latin typeface="Arial" pitchFamily="34" charset="0"/>
              <a:cs typeface="Arial" pitchFamily="34" charset="0"/>
            </a:rPr>
            <a:t>Функция f должна равномерно распределять значения x по физическим блокам. </a:t>
          </a:r>
          <a:endParaRPr lang="ru-RU" sz="1800" b="1" dirty="0">
            <a:solidFill>
              <a:schemeClr val="tx1"/>
            </a:solidFill>
            <a:latin typeface="Arial" pitchFamily="34" charset="0"/>
            <a:cs typeface="Arial" pitchFamily="34" charset="0"/>
          </a:endParaRPr>
        </a:p>
      </dgm:t>
    </dgm:pt>
    <dgm:pt modelId="{CD1897DB-E0A2-4014-BD78-171C2082B3C4}" type="parTrans" cxnId="{71E420EC-F1D3-4C1A-B6FF-890085DACE96}">
      <dgm:prSet/>
      <dgm:spPr/>
      <dgm:t>
        <a:bodyPr/>
        <a:lstStyle/>
        <a:p>
          <a:endParaRPr lang="ru-RU" sz="1800"/>
        </a:p>
      </dgm:t>
    </dgm:pt>
    <dgm:pt modelId="{6FB348B1-1ABC-4E01-9D47-2DA37A22907D}" type="sibTrans" cxnId="{71E420EC-F1D3-4C1A-B6FF-890085DACE96}">
      <dgm:prSet/>
      <dgm:spPr/>
      <dgm:t>
        <a:bodyPr/>
        <a:lstStyle/>
        <a:p>
          <a:endParaRPr lang="ru-RU" sz="1800"/>
        </a:p>
      </dgm:t>
    </dgm:pt>
    <dgm:pt modelId="{A6E8BF99-A7D2-4838-873C-50A12DA5E49B}">
      <dgm:prSet custT="1"/>
      <dgm:spPr/>
      <dgm:t>
        <a:bodyPr/>
        <a:lstStyle/>
        <a:p>
          <a:r>
            <a:rPr lang="ru-RU" sz="1800" b="1" dirty="0" smtClean="0">
              <a:solidFill>
                <a:schemeClr val="tx1"/>
              </a:solidFill>
              <a:latin typeface="Arial" pitchFamily="34" charset="0"/>
              <a:cs typeface="Arial" pitchFamily="34" charset="0"/>
            </a:rPr>
            <a:t>Логическая запись таблицы со значением x первичного ключа размещается в блоке внешней памяти по адресу f(x). В этом блоке может находиться не более k записей. </a:t>
          </a:r>
          <a:endParaRPr lang="ru-RU" sz="1800" b="1" dirty="0">
            <a:solidFill>
              <a:schemeClr val="tx1"/>
            </a:solidFill>
            <a:latin typeface="Arial" pitchFamily="34" charset="0"/>
            <a:cs typeface="Arial" pitchFamily="34" charset="0"/>
          </a:endParaRPr>
        </a:p>
      </dgm:t>
    </dgm:pt>
    <dgm:pt modelId="{F93C1A20-32F6-4D15-B8A4-0AD87CABA9BB}" type="parTrans" cxnId="{60DDE951-F920-49B2-B423-D7402F64FEAA}">
      <dgm:prSet/>
      <dgm:spPr/>
      <dgm:t>
        <a:bodyPr/>
        <a:lstStyle/>
        <a:p>
          <a:endParaRPr lang="ru-RU" sz="1800"/>
        </a:p>
      </dgm:t>
    </dgm:pt>
    <dgm:pt modelId="{EDD6C41C-0B51-4F46-8007-19DD68F4402A}" type="sibTrans" cxnId="{60DDE951-F920-49B2-B423-D7402F64FEAA}">
      <dgm:prSet/>
      <dgm:spPr/>
      <dgm:t>
        <a:bodyPr/>
        <a:lstStyle/>
        <a:p>
          <a:endParaRPr lang="ru-RU" sz="1800"/>
        </a:p>
      </dgm:t>
    </dgm:pt>
    <dgm:pt modelId="{41E2AC31-47C3-4D1F-A8B8-CF7537055F6E}">
      <dgm:prSet custT="1"/>
      <dgm:spPr/>
      <dgm:t>
        <a:bodyPr/>
        <a:lstStyle/>
        <a:p>
          <a:r>
            <a:rPr lang="ru-RU" sz="1800" b="1" dirty="0" smtClean="0">
              <a:solidFill>
                <a:schemeClr val="tx1"/>
              </a:solidFill>
              <a:latin typeface="Arial" pitchFamily="34" charset="0"/>
              <a:cs typeface="Arial" pitchFamily="34" charset="0"/>
            </a:rPr>
            <a:t>Если очередная запись распределяется с помощью функции </a:t>
          </a:r>
          <a:r>
            <a:rPr lang="ru-RU" sz="1800" b="1" dirty="0" err="1" smtClean="0">
              <a:solidFill>
                <a:schemeClr val="tx1"/>
              </a:solidFill>
              <a:latin typeface="Arial" pitchFamily="34" charset="0"/>
              <a:cs typeface="Arial" pitchFamily="34" charset="0"/>
            </a:rPr>
            <a:t>хэширования</a:t>
          </a:r>
          <a:r>
            <a:rPr lang="ru-RU" sz="1800" b="1" dirty="0" smtClean="0">
              <a:solidFill>
                <a:schemeClr val="tx1"/>
              </a:solidFill>
              <a:latin typeface="Arial" pitchFamily="34" charset="0"/>
              <a:cs typeface="Arial" pitchFamily="34" charset="0"/>
            </a:rPr>
            <a:t> в блок, а он полностью заполнен, то в области переполнения формируется список записей, соответствующих этому блоку, с включением в него указанной записи, а в сам блок заносится указатель – адрес связи на первую запись этого списка. </a:t>
          </a:r>
          <a:endParaRPr lang="ru-RU" sz="1800" b="1" dirty="0">
            <a:solidFill>
              <a:schemeClr val="tx1"/>
            </a:solidFill>
            <a:latin typeface="Arial" pitchFamily="34" charset="0"/>
            <a:cs typeface="Arial" pitchFamily="34" charset="0"/>
          </a:endParaRPr>
        </a:p>
      </dgm:t>
    </dgm:pt>
    <dgm:pt modelId="{8EAE5D68-31A2-4520-8D11-E4261B41FB7D}" type="parTrans" cxnId="{8BF351DA-FD32-45B3-ADF8-7109895D7A84}">
      <dgm:prSet/>
      <dgm:spPr/>
      <dgm:t>
        <a:bodyPr/>
        <a:lstStyle/>
        <a:p>
          <a:endParaRPr lang="ru-RU" sz="1800"/>
        </a:p>
      </dgm:t>
    </dgm:pt>
    <dgm:pt modelId="{26C7C5BA-73B0-497A-A569-B069890B6BED}" type="sibTrans" cxnId="{8BF351DA-FD32-45B3-ADF8-7109895D7A84}">
      <dgm:prSet/>
      <dgm:spPr/>
      <dgm:t>
        <a:bodyPr/>
        <a:lstStyle/>
        <a:p>
          <a:endParaRPr lang="ru-RU" sz="1800"/>
        </a:p>
      </dgm:t>
    </dgm:pt>
    <dgm:pt modelId="{6E8F75E6-44E3-4538-A8A8-7C78950E4E78}" type="pres">
      <dgm:prSet presAssocID="{90B411DD-F9A2-49C1-897E-C9117693EEDE}" presName="Name0" presStyleCnt="0">
        <dgm:presLayoutVars>
          <dgm:dir/>
          <dgm:animLvl val="lvl"/>
          <dgm:resizeHandles val="exact"/>
        </dgm:presLayoutVars>
      </dgm:prSet>
      <dgm:spPr/>
      <dgm:t>
        <a:bodyPr/>
        <a:lstStyle/>
        <a:p>
          <a:endParaRPr lang="ru-RU"/>
        </a:p>
      </dgm:t>
    </dgm:pt>
    <dgm:pt modelId="{01873D07-FED7-48E0-97AF-35588FB79542}" type="pres">
      <dgm:prSet presAssocID="{6419A817-3325-4CE4-AB26-26ACAFA45CE6}" presName="linNode" presStyleCnt="0"/>
      <dgm:spPr/>
    </dgm:pt>
    <dgm:pt modelId="{9BFD4858-F1E9-41F6-8AFA-B3AF20D4AE26}" type="pres">
      <dgm:prSet presAssocID="{6419A817-3325-4CE4-AB26-26ACAFA45CE6}" presName="parentText" presStyleLbl="node1" presStyleIdx="0" presStyleCnt="1" custScaleX="56717" custLinFactNeighborX="-12173" custLinFactNeighborY="49">
        <dgm:presLayoutVars>
          <dgm:chMax val="1"/>
          <dgm:bulletEnabled val="1"/>
        </dgm:presLayoutVars>
      </dgm:prSet>
      <dgm:spPr/>
      <dgm:t>
        <a:bodyPr/>
        <a:lstStyle/>
        <a:p>
          <a:endParaRPr lang="ru-RU"/>
        </a:p>
      </dgm:t>
    </dgm:pt>
    <dgm:pt modelId="{770C0F63-26AB-4D2F-ADA7-C92DF48C2A30}" type="pres">
      <dgm:prSet presAssocID="{6419A817-3325-4CE4-AB26-26ACAFA45CE6}" presName="descendantText" presStyleLbl="alignAccFollowNode1" presStyleIdx="0" presStyleCnt="1" custScaleX="122855" custScaleY="124097">
        <dgm:presLayoutVars>
          <dgm:bulletEnabled val="1"/>
        </dgm:presLayoutVars>
      </dgm:prSet>
      <dgm:spPr/>
      <dgm:t>
        <a:bodyPr/>
        <a:lstStyle/>
        <a:p>
          <a:endParaRPr lang="ru-RU"/>
        </a:p>
      </dgm:t>
    </dgm:pt>
  </dgm:ptLst>
  <dgm:cxnLst>
    <dgm:cxn modelId="{71E420EC-F1D3-4C1A-B6FF-890085DACE96}" srcId="{6419A817-3325-4CE4-AB26-26ACAFA45CE6}" destId="{178426DC-C58F-4A56-9DEA-D9CB7BB86F11}" srcOrd="1" destOrd="0" parTransId="{CD1897DB-E0A2-4014-BD78-171C2082B3C4}" sibTransId="{6FB348B1-1ABC-4E01-9D47-2DA37A22907D}"/>
    <dgm:cxn modelId="{C650ED64-2A2B-4AE0-B0F6-A2AB28567FF7}" type="presOf" srcId="{A6E8BF99-A7D2-4838-873C-50A12DA5E49B}" destId="{770C0F63-26AB-4D2F-ADA7-C92DF48C2A30}" srcOrd="0" destOrd="2" presId="urn:microsoft.com/office/officeart/2005/8/layout/vList5"/>
    <dgm:cxn modelId="{60DDE951-F920-49B2-B423-D7402F64FEAA}" srcId="{6419A817-3325-4CE4-AB26-26ACAFA45CE6}" destId="{A6E8BF99-A7D2-4838-873C-50A12DA5E49B}" srcOrd="2" destOrd="0" parTransId="{F93C1A20-32F6-4D15-B8A4-0AD87CABA9BB}" sibTransId="{EDD6C41C-0B51-4F46-8007-19DD68F4402A}"/>
    <dgm:cxn modelId="{AC3751B7-248E-4A7C-9124-58C1D131A0B3}" type="presOf" srcId="{6419A817-3325-4CE4-AB26-26ACAFA45CE6}" destId="{9BFD4858-F1E9-41F6-8AFA-B3AF20D4AE26}" srcOrd="0" destOrd="0" presId="urn:microsoft.com/office/officeart/2005/8/layout/vList5"/>
    <dgm:cxn modelId="{FBDE2939-C182-4906-A187-809AFD1B6295}" srcId="{90B411DD-F9A2-49C1-897E-C9117693EEDE}" destId="{6419A817-3325-4CE4-AB26-26ACAFA45CE6}" srcOrd="0" destOrd="0" parTransId="{D840CCEC-92DA-4D89-9FB1-17D045DB0AE0}" sibTransId="{061EBE7D-59C0-434F-88FE-92C3F18F6A50}"/>
    <dgm:cxn modelId="{E6928437-7E77-4B71-9FFD-787B54C9778A}" srcId="{6419A817-3325-4CE4-AB26-26ACAFA45CE6}" destId="{A91B3EBC-7DC0-44C3-912F-654B095863F0}" srcOrd="0" destOrd="0" parTransId="{46C45036-6B29-4A7B-9C59-666B60FF0E6A}" sibTransId="{1732DB1C-9A44-4BCB-A55D-E7DFD0F0FEE5}"/>
    <dgm:cxn modelId="{F012E935-E197-4BA6-87CA-BBB9FF7813D5}" type="presOf" srcId="{41E2AC31-47C3-4D1F-A8B8-CF7537055F6E}" destId="{770C0F63-26AB-4D2F-ADA7-C92DF48C2A30}" srcOrd="0" destOrd="3" presId="urn:microsoft.com/office/officeart/2005/8/layout/vList5"/>
    <dgm:cxn modelId="{8C7BA1C9-25D1-492E-A0F9-650D3E822147}" type="presOf" srcId="{178426DC-C58F-4A56-9DEA-D9CB7BB86F11}" destId="{770C0F63-26AB-4D2F-ADA7-C92DF48C2A30}" srcOrd="0" destOrd="1" presId="urn:microsoft.com/office/officeart/2005/8/layout/vList5"/>
    <dgm:cxn modelId="{D48ED82C-C461-4AFB-9C24-3E7D8E8FF6A6}" type="presOf" srcId="{90B411DD-F9A2-49C1-897E-C9117693EEDE}" destId="{6E8F75E6-44E3-4538-A8A8-7C78950E4E78}" srcOrd="0" destOrd="0" presId="urn:microsoft.com/office/officeart/2005/8/layout/vList5"/>
    <dgm:cxn modelId="{8BF351DA-FD32-45B3-ADF8-7109895D7A84}" srcId="{6419A817-3325-4CE4-AB26-26ACAFA45CE6}" destId="{41E2AC31-47C3-4D1F-A8B8-CF7537055F6E}" srcOrd="3" destOrd="0" parTransId="{8EAE5D68-31A2-4520-8D11-E4261B41FB7D}" sibTransId="{26C7C5BA-73B0-497A-A569-B069890B6BED}"/>
    <dgm:cxn modelId="{25618CE6-40DE-4CE1-88DC-5D9A6AA8FA97}" type="presOf" srcId="{A91B3EBC-7DC0-44C3-912F-654B095863F0}" destId="{770C0F63-26AB-4D2F-ADA7-C92DF48C2A30}" srcOrd="0" destOrd="0" presId="urn:microsoft.com/office/officeart/2005/8/layout/vList5"/>
    <dgm:cxn modelId="{2D08D5EC-F0F6-42B7-8FE6-4F06D7310911}" type="presParOf" srcId="{6E8F75E6-44E3-4538-A8A8-7C78950E4E78}" destId="{01873D07-FED7-48E0-97AF-35588FB79542}" srcOrd="0" destOrd="0" presId="urn:microsoft.com/office/officeart/2005/8/layout/vList5"/>
    <dgm:cxn modelId="{0BB92118-801D-403A-8070-8E720F6E7366}" type="presParOf" srcId="{01873D07-FED7-48E0-97AF-35588FB79542}" destId="{9BFD4858-F1E9-41F6-8AFA-B3AF20D4AE26}" srcOrd="0" destOrd="0" presId="urn:microsoft.com/office/officeart/2005/8/layout/vList5"/>
    <dgm:cxn modelId="{1608EC72-2029-405E-A38B-CBA36EE9BBCC}" type="presParOf" srcId="{01873D07-FED7-48E0-97AF-35588FB79542}" destId="{770C0F63-26AB-4D2F-ADA7-C92DF48C2A3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B7C561-3483-4F71-9A8E-15BEB835C2B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ru-RU"/>
        </a:p>
      </dgm:t>
    </dgm:pt>
    <dgm:pt modelId="{9559B252-549B-4CCD-AF59-A261E899D225}">
      <dgm:prSet phldrT="[Текст]" custT="1"/>
      <dgm:spPr/>
      <dgm:t>
        <a:bodyPr/>
        <a:lstStyle/>
        <a:p>
          <a:r>
            <a:rPr lang="ru-RU" sz="1600" b="1" dirty="0" smtClean="0">
              <a:solidFill>
                <a:schemeClr val="tx1"/>
              </a:solidFill>
              <a:latin typeface="Arial" pitchFamily="34" charset="0"/>
              <a:cs typeface="Arial" pitchFamily="34" charset="0"/>
            </a:rPr>
            <a:t>Модель типа "сущность-связь", или </a:t>
          </a:r>
          <a:r>
            <a:rPr lang="en-US" sz="1600" b="1" dirty="0" smtClean="0">
              <a:solidFill>
                <a:schemeClr val="tx1"/>
              </a:solidFill>
              <a:latin typeface="Arial" pitchFamily="34" charset="0"/>
              <a:cs typeface="Arial" pitchFamily="34" charset="0"/>
            </a:rPr>
            <a:t>ER</a:t>
          </a:r>
          <a:r>
            <a:rPr lang="ru-RU" sz="1600" b="1" dirty="0" smtClean="0">
              <a:solidFill>
                <a:schemeClr val="tx1"/>
              </a:solidFill>
              <a:latin typeface="Arial" pitchFamily="34" charset="0"/>
              <a:cs typeface="Arial" pitchFamily="34" charset="0"/>
            </a:rPr>
            <a:t>-модель</a:t>
          </a:r>
          <a:endParaRPr lang="ru-RU" sz="1600" b="1" dirty="0">
            <a:solidFill>
              <a:schemeClr val="tx1"/>
            </a:solidFill>
            <a:latin typeface="Arial" pitchFamily="34" charset="0"/>
            <a:cs typeface="Arial" pitchFamily="34" charset="0"/>
          </a:endParaRPr>
        </a:p>
      </dgm:t>
    </dgm:pt>
    <dgm:pt modelId="{ECCA6CFB-1221-4CAD-89C4-E5F32A515E83}" type="parTrans" cxnId="{E6EDF5D8-AB54-43EB-8B52-2D8996B2D97A}">
      <dgm:prSet/>
      <dgm:spPr/>
      <dgm:t>
        <a:bodyPr/>
        <a:lstStyle/>
        <a:p>
          <a:endParaRPr lang="ru-RU" sz="1600" b="1">
            <a:solidFill>
              <a:schemeClr val="tx1"/>
            </a:solidFill>
            <a:latin typeface="Arial" pitchFamily="34" charset="0"/>
            <a:cs typeface="Arial" pitchFamily="34" charset="0"/>
          </a:endParaRPr>
        </a:p>
      </dgm:t>
    </dgm:pt>
    <dgm:pt modelId="{6353F9E6-9AC3-476F-A037-B23632831018}" type="sibTrans" cxnId="{E6EDF5D8-AB54-43EB-8B52-2D8996B2D97A}">
      <dgm:prSet/>
      <dgm:spPr/>
      <dgm:t>
        <a:bodyPr/>
        <a:lstStyle/>
        <a:p>
          <a:endParaRPr lang="ru-RU" sz="1600" b="1">
            <a:solidFill>
              <a:schemeClr val="tx1"/>
            </a:solidFill>
            <a:latin typeface="Arial" pitchFamily="34" charset="0"/>
            <a:cs typeface="Arial" pitchFamily="34" charset="0"/>
          </a:endParaRPr>
        </a:p>
      </dgm:t>
    </dgm:pt>
    <dgm:pt modelId="{EE3B9DBF-BEDF-45BA-B6F2-5686F2D20EC8}">
      <dgm:prSet custT="1"/>
      <dgm:spPr/>
      <dgm:t>
        <a:bodyPr/>
        <a:lstStyle/>
        <a:p>
          <a:r>
            <a:rPr lang="ru-RU" sz="1600" b="1" dirty="0" smtClean="0">
              <a:solidFill>
                <a:schemeClr val="tx1"/>
              </a:solidFill>
              <a:latin typeface="Arial" pitchFamily="34" charset="0"/>
              <a:cs typeface="Arial" pitchFamily="34" charset="0"/>
            </a:rPr>
            <a:t>Функциональная модель.</a:t>
          </a:r>
          <a:endParaRPr lang="ru-RU" sz="1600" b="1" dirty="0">
            <a:solidFill>
              <a:schemeClr val="tx1"/>
            </a:solidFill>
            <a:latin typeface="Arial" pitchFamily="34" charset="0"/>
            <a:cs typeface="Arial" pitchFamily="34" charset="0"/>
          </a:endParaRPr>
        </a:p>
      </dgm:t>
    </dgm:pt>
    <dgm:pt modelId="{573043CF-87E6-4522-BB2B-B7BA90E57743}" type="parTrans" cxnId="{DB0FE27B-66DE-41EB-84DF-2EFEB6FD5180}">
      <dgm:prSet/>
      <dgm:spPr/>
      <dgm:t>
        <a:bodyPr/>
        <a:lstStyle/>
        <a:p>
          <a:endParaRPr lang="ru-RU" sz="1600" b="1">
            <a:solidFill>
              <a:schemeClr val="tx1"/>
            </a:solidFill>
            <a:latin typeface="Arial" pitchFamily="34" charset="0"/>
            <a:cs typeface="Arial" pitchFamily="34" charset="0"/>
          </a:endParaRPr>
        </a:p>
      </dgm:t>
    </dgm:pt>
    <dgm:pt modelId="{8B586B95-EF43-4371-B9DC-1A1E796F92DF}" type="sibTrans" cxnId="{DB0FE27B-66DE-41EB-84DF-2EFEB6FD5180}">
      <dgm:prSet/>
      <dgm:spPr/>
      <dgm:t>
        <a:bodyPr/>
        <a:lstStyle/>
        <a:p>
          <a:endParaRPr lang="ru-RU" sz="1600" b="1">
            <a:solidFill>
              <a:schemeClr val="tx1"/>
            </a:solidFill>
            <a:latin typeface="Arial" pitchFamily="34" charset="0"/>
            <a:cs typeface="Arial" pitchFamily="34" charset="0"/>
          </a:endParaRPr>
        </a:p>
      </dgm:t>
    </dgm:pt>
    <dgm:pt modelId="{9D91E8AB-05E4-4C9A-A3D8-4CEB5276C0F6}">
      <dgm:prSet custT="1"/>
      <dgm:spPr>
        <a:solidFill>
          <a:schemeClr val="accent5">
            <a:lumMod val="60000"/>
            <a:lumOff val="40000"/>
          </a:schemeClr>
        </a:solidFill>
      </dgm:spPr>
      <dgm:t>
        <a:bodyPr/>
        <a:lstStyle/>
        <a:p>
          <a:r>
            <a:rPr lang="ru-RU" sz="1600" b="1" dirty="0" smtClean="0">
              <a:solidFill>
                <a:schemeClr val="tx1"/>
              </a:solidFill>
              <a:latin typeface="Arial" pitchFamily="34" charset="0"/>
              <a:cs typeface="Arial" pitchFamily="34" charset="0"/>
            </a:rPr>
            <a:t>Объектно-ориентированная модель.</a:t>
          </a:r>
          <a:endParaRPr lang="ru-RU" sz="1600" b="1" dirty="0">
            <a:solidFill>
              <a:schemeClr val="tx1"/>
            </a:solidFill>
            <a:latin typeface="Arial" pitchFamily="34" charset="0"/>
            <a:cs typeface="Arial" pitchFamily="34" charset="0"/>
          </a:endParaRPr>
        </a:p>
      </dgm:t>
    </dgm:pt>
    <dgm:pt modelId="{957E3846-1955-496E-9F1D-0987521030A7}" type="parTrans" cxnId="{9E18CA97-C895-4001-818E-D1EF8B63D96F}">
      <dgm:prSet/>
      <dgm:spPr/>
      <dgm:t>
        <a:bodyPr/>
        <a:lstStyle/>
        <a:p>
          <a:endParaRPr lang="ru-RU" sz="1600" b="1">
            <a:solidFill>
              <a:schemeClr val="tx1"/>
            </a:solidFill>
            <a:latin typeface="Arial" pitchFamily="34" charset="0"/>
            <a:cs typeface="Arial" pitchFamily="34" charset="0"/>
          </a:endParaRPr>
        </a:p>
      </dgm:t>
    </dgm:pt>
    <dgm:pt modelId="{D0FC0078-0B35-45EA-A1BA-0C86BD2FB3EF}" type="sibTrans" cxnId="{9E18CA97-C895-4001-818E-D1EF8B63D96F}">
      <dgm:prSet/>
      <dgm:spPr/>
      <dgm:t>
        <a:bodyPr/>
        <a:lstStyle/>
        <a:p>
          <a:endParaRPr lang="ru-RU" sz="1600" b="1">
            <a:solidFill>
              <a:schemeClr val="tx1"/>
            </a:solidFill>
            <a:latin typeface="Arial" pitchFamily="34" charset="0"/>
            <a:cs typeface="Arial" pitchFamily="34" charset="0"/>
          </a:endParaRPr>
        </a:p>
      </dgm:t>
    </dgm:pt>
    <dgm:pt modelId="{354412E3-66C0-4241-8E8B-B2DE97C94847}">
      <dgm:prSet phldrT="[Текст]" custT="1"/>
      <dgm:spPr/>
      <dgm:t>
        <a:bodyPr/>
        <a:lstStyle/>
        <a:p>
          <a:r>
            <a:rPr lang="ru-RU" sz="1600" b="1" smtClean="0">
              <a:solidFill>
                <a:schemeClr val="tx1"/>
              </a:solidFill>
              <a:latin typeface="Arial" pitchFamily="34" charset="0"/>
              <a:cs typeface="Arial" pitchFamily="34" charset="0"/>
            </a:rPr>
            <a:t>Семантическая модель.</a:t>
          </a:r>
          <a:endParaRPr lang="ru-RU" sz="1600" b="1" dirty="0">
            <a:solidFill>
              <a:schemeClr val="tx1"/>
            </a:solidFill>
            <a:latin typeface="Arial" pitchFamily="34" charset="0"/>
            <a:cs typeface="Arial" pitchFamily="34" charset="0"/>
          </a:endParaRPr>
        </a:p>
      </dgm:t>
    </dgm:pt>
    <dgm:pt modelId="{326C8DCC-B282-40ED-A881-9563DFA7C789}" type="parTrans" cxnId="{8AB4F2E7-D253-451B-A0C3-1F292F1A6CC2}">
      <dgm:prSet/>
      <dgm:spPr/>
      <dgm:t>
        <a:bodyPr/>
        <a:lstStyle/>
        <a:p>
          <a:endParaRPr lang="ru-RU" sz="1600" b="1">
            <a:solidFill>
              <a:schemeClr val="tx1"/>
            </a:solidFill>
            <a:latin typeface="Arial" pitchFamily="34" charset="0"/>
            <a:cs typeface="Arial" pitchFamily="34" charset="0"/>
          </a:endParaRPr>
        </a:p>
      </dgm:t>
    </dgm:pt>
    <dgm:pt modelId="{6DE07102-2B18-4DA7-A513-68B6C82C511D}" type="sibTrans" cxnId="{8AB4F2E7-D253-451B-A0C3-1F292F1A6CC2}">
      <dgm:prSet/>
      <dgm:spPr/>
      <dgm:t>
        <a:bodyPr/>
        <a:lstStyle/>
        <a:p>
          <a:endParaRPr lang="ru-RU" sz="1600" b="1">
            <a:solidFill>
              <a:schemeClr val="tx1"/>
            </a:solidFill>
            <a:latin typeface="Arial" pitchFamily="34" charset="0"/>
            <a:cs typeface="Arial" pitchFamily="34" charset="0"/>
          </a:endParaRPr>
        </a:p>
      </dgm:t>
    </dgm:pt>
    <dgm:pt modelId="{D26CD58E-E98A-41DD-B95B-22837177762C}">
      <dgm:prSet custT="1"/>
      <dgm:spPr/>
      <dgm:t>
        <a:bodyPr/>
        <a:lstStyle/>
        <a:p>
          <a:r>
            <a:rPr lang="ru-RU" sz="1600" b="1" dirty="0" smtClean="0">
              <a:solidFill>
                <a:schemeClr val="tx1"/>
              </a:solidFill>
              <a:latin typeface="Arial" pitchFamily="34" charset="0"/>
              <a:cs typeface="Arial" pitchFamily="34" charset="0"/>
            </a:rPr>
            <a:t>Диаграммы </a:t>
          </a:r>
          <a:r>
            <a:rPr lang="ru-RU" sz="1600" b="1" dirty="0" err="1" smtClean="0">
              <a:solidFill>
                <a:schemeClr val="tx1"/>
              </a:solidFill>
              <a:latin typeface="Arial" pitchFamily="34" charset="0"/>
              <a:cs typeface="Arial" pitchFamily="34" charset="0"/>
            </a:rPr>
            <a:t>Бахмана</a:t>
          </a:r>
          <a:r>
            <a:rPr lang="ru-RU" sz="1600" b="1" dirty="0" smtClean="0">
              <a:solidFill>
                <a:schemeClr val="tx1"/>
              </a:solidFill>
              <a:latin typeface="Arial" pitchFamily="34" charset="0"/>
              <a:cs typeface="Arial" pitchFamily="34" charset="0"/>
            </a:rPr>
            <a:t>.</a:t>
          </a:r>
          <a:endParaRPr lang="ru-RU" sz="1600" b="1" dirty="0">
            <a:solidFill>
              <a:schemeClr val="tx1"/>
            </a:solidFill>
            <a:latin typeface="Arial" pitchFamily="34" charset="0"/>
            <a:cs typeface="Arial" pitchFamily="34" charset="0"/>
          </a:endParaRPr>
        </a:p>
      </dgm:t>
    </dgm:pt>
    <dgm:pt modelId="{0ABB5C19-4DC1-4FB7-9F16-F52B73CE08AC}" type="parTrans" cxnId="{3F18CED4-F66B-404C-AF49-3661B94B1A33}">
      <dgm:prSet/>
      <dgm:spPr/>
      <dgm:t>
        <a:bodyPr/>
        <a:lstStyle/>
        <a:p>
          <a:endParaRPr lang="ru-RU" sz="1600">
            <a:latin typeface="Arial" pitchFamily="34" charset="0"/>
            <a:cs typeface="Arial" pitchFamily="34" charset="0"/>
          </a:endParaRPr>
        </a:p>
      </dgm:t>
    </dgm:pt>
    <dgm:pt modelId="{47CA1A1D-0D59-4567-AE46-E1BC482214C4}" type="sibTrans" cxnId="{3F18CED4-F66B-404C-AF49-3661B94B1A33}">
      <dgm:prSet/>
      <dgm:spPr/>
      <dgm:t>
        <a:bodyPr/>
        <a:lstStyle/>
        <a:p>
          <a:endParaRPr lang="ru-RU" sz="1600">
            <a:latin typeface="Arial" pitchFamily="34" charset="0"/>
            <a:cs typeface="Arial" pitchFamily="34" charset="0"/>
          </a:endParaRPr>
        </a:p>
      </dgm:t>
    </dgm:pt>
    <dgm:pt modelId="{4D02CBC1-B74F-44B3-B253-A9919A6134E3}" type="pres">
      <dgm:prSet presAssocID="{39B7C561-3483-4F71-9A8E-15BEB835C2B9}" presName="Name0" presStyleCnt="0">
        <dgm:presLayoutVars>
          <dgm:chMax val="7"/>
          <dgm:chPref val="7"/>
          <dgm:dir/>
        </dgm:presLayoutVars>
      </dgm:prSet>
      <dgm:spPr/>
      <dgm:t>
        <a:bodyPr/>
        <a:lstStyle/>
        <a:p>
          <a:endParaRPr lang="ru-RU"/>
        </a:p>
      </dgm:t>
    </dgm:pt>
    <dgm:pt modelId="{09B9957D-CBDF-41DC-96DF-3629132E50AD}" type="pres">
      <dgm:prSet presAssocID="{39B7C561-3483-4F71-9A8E-15BEB835C2B9}" presName="Name1" presStyleCnt="0"/>
      <dgm:spPr/>
    </dgm:pt>
    <dgm:pt modelId="{4E78E13B-1484-4B83-9C7D-6D4CC80C7229}" type="pres">
      <dgm:prSet presAssocID="{39B7C561-3483-4F71-9A8E-15BEB835C2B9}" presName="cycle" presStyleCnt="0"/>
      <dgm:spPr/>
    </dgm:pt>
    <dgm:pt modelId="{7DB5C711-1383-4873-9381-672DCFB40384}" type="pres">
      <dgm:prSet presAssocID="{39B7C561-3483-4F71-9A8E-15BEB835C2B9}" presName="srcNode" presStyleLbl="node1" presStyleIdx="0" presStyleCnt="5"/>
      <dgm:spPr/>
    </dgm:pt>
    <dgm:pt modelId="{0052583E-CB89-4829-BD4D-3B6F7CBFD566}" type="pres">
      <dgm:prSet presAssocID="{39B7C561-3483-4F71-9A8E-15BEB835C2B9}" presName="conn" presStyleLbl="parChTrans1D2" presStyleIdx="0" presStyleCnt="1"/>
      <dgm:spPr/>
      <dgm:t>
        <a:bodyPr/>
        <a:lstStyle/>
        <a:p>
          <a:endParaRPr lang="ru-RU"/>
        </a:p>
      </dgm:t>
    </dgm:pt>
    <dgm:pt modelId="{F2706158-2F50-410C-822F-96AEA96D8667}" type="pres">
      <dgm:prSet presAssocID="{39B7C561-3483-4F71-9A8E-15BEB835C2B9}" presName="extraNode" presStyleLbl="node1" presStyleIdx="0" presStyleCnt="5"/>
      <dgm:spPr/>
    </dgm:pt>
    <dgm:pt modelId="{BEFA54F6-11CA-4AAF-886C-5BC36FA1154C}" type="pres">
      <dgm:prSet presAssocID="{39B7C561-3483-4F71-9A8E-15BEB835C2B9}" presName="dstNode" presStyleLbl="node1" presStyleIdx="0" presStyleCnt="5"/>
      <dgm:spPr/>
    </dgm:pt>
    <dgm:pt modelId="{E9FD7A2E-46F4-4437-B35A-55CF2EB2932D}" type="pres">
      <dgm:prSet presAssocID="{9559B252-549B-4CCD-AF59-A261E899D225}" presName="text_1" presStyleLbl="node1" presStyleIdx="0" presStyleCnt="5">
        <dgm:presLayoutVars>
          <dgm:bulletEnabled val="1"/>
        </dgm:presLayoutVars>
      </dgm:prSet>
      <dgm:spPr/>
      <dgm:t>
        <a:bodyPr/>
        <a:lstStyle/>
        <a:p>
          <a:endParaRPr lang="ru-RU"/>
        </a:p>
      </dgm:t>
    </dgm:pt>
    <dgm:pt modelId="{64FEADDA-A977-467C-A21C-1ABF54B3F05B}" type="pres">
      <dgm:prSet presAssocID="{9559B252-549B-4CCD-AF59-A261E899D225}" presName="accent_1" presStyleCnt="0"/>
      <dgm:spPr/>
    </dgm:pt>
    <dgm:pt modelId="{27BAE732-5B45-4EE7-B37C-DBDAC405FC90}" type="pres">
      <dgm:prSet presAssocID="{9559B252-549B-4CCD-AF59-A261E899D225}" presName="accentRepeatNode" presStyleLbl="solidFgAcc1" presStyleIdx="0" presStyleCnt="5"/>
      <dgm:spPr/>
    </dgm:pt>
    <dgm:pt modelId="{1F446EFA-CAA9-4F9F-8CA8-FAE20ACA5544}" type="pres">
      <dgm:prSet presAssocID="{354412E3-66C0-4241-8E8B-B2DE97C94847}" presName="text_2" presStyleLbl="node1" presStyleIdx="1" presStyleCnt="5">
        <dgm:presLayoutVars>
          <dgm:bulletEnabled val="1"/>
        </dgm:presLayoutVars>
      </dgm:prSet>
      <dgm:spPr/>
      <dgm:t>
        <a:bodyPr/>
        <a:lstStyle/>
        <a:p>
          <a:endParaRPr lang="ru-RU"/>
        </a:p>
      </dgm:t>
    </dgm:pt>
    <dgm:pt modelId="{EF7FAA79-7D44-4ED1-98DE-A39F80E8943E}" type="pres">
      <dgm:prSet presAssocID="{354412E3-66C0-4241-8E8B-B2DE97C94847}" presName="accent_2" presStyleCnt="0"/>
      <dgm:spPr/>
    </dgm:pt>
    <dgm:pt modelId="{E2F0CE9F-0A1A-4265-8257-D387B6268458}" type="pres">
      <dgm:prSet presAssocID="{354412E3-66C0-4241-8E8B-B2DE97C94847}" presName="accentRepeatNode" presStyleLbl="solidFgAcc1" presStyleIdx="1" presStyleCnt="5"/>
      <dgm:spPr/>
    </dgm:pt>
    <dgm:pt modelId="{55DC5AF1-39CB-43D2-86EA-F1B30EA856D7}" type="pres">
      <dgm:prSet presAssocID="{EE3B9DBF-BEDF-45BA-B6F2-5686F2D20EC8}" presName="text_3" presStyleLbl="node1" presStyleIdx="2" presStyleCnt="5">
        <dgm:presLayoutVars>
          <dgm:bulletEnabled val="1"/>
        </dgm:presLayoutVars>
      </dgm:prSet>
      <dgm:spPr/>
      <dgm:t>
        <a:bodyPr/>
        <a:lstStyle/>
        <a:p>
          <a:endParaRPr lang="ru-RU"/>
        </a:p>
      </dgm:t>
    </dgm:pt>
    <dgm:pt modelId="{28D6C45F-F612-4550-A97F-F03777F8AA08}" type="pres">
      <dgm:prSet presAssocID="{EE3B9DBF-BEDF-45BA-B6F2-5686F2D20EC8}" presName="accent_3" presStyleCnt="0"/>
      <dgm:spPr/>
    </dgm:pt>
    <dgm:pt modelId="{6B158CC4-C608-4016-9DAC-501D431BFAFC}" type="pres">
      <dgm:prSet presAssocID="{EE3B9DBF-BEDF-45BA-B6F2-5686F2D20EC8}" presName="accentRepeatNode" presStyleLbl="solidFgAcc1" presStyleIdx="2" presStyleCnt="5"/>
      <dgm:spPr/>
    </dgm:pt>
    <dgm:pt modelId="{F02D1397-A546-4324-A89E-CCC6C5F8F362}" type="pres">
      <dgm:prSet presAssocID="{D26CD58E-E98A-41DD-B95B-22837177762C}" presName="text_4" presStyleLbl="node1" presStyleIdx="3" presStyleCnt="5">
        <dgm:presLayoutVars>
          <dgm:bulletEnabled val="1"/>
        </dgm:presLayoutVars>
      </dgm:prSet>
      <dgm:spPr/>
      <dgm:t>
        <a:bodyPr/>
        <a:lstStyle/>
        <a:p>
          <a:endParaRPr lang="ru-RU"/>
        </a:p>
      </dgm:t>
    </dgm:pt>
    <dgm:pt modelId="{E8945C96-F113-4790-B42F-DF9ABA532C77}" type="pres">
      <dgm:prSet presAssocID="{D26CD58E-E98A-41DD-B95B-22837177762C}" presName="accent_4" presStyleCnt="0"/>
      <dgm:spPr/>
    </dgm:pt>
    <dgm:pt modelId="{DDACBFE2-FE42-4E1E-9727-E14E174D3D75}" type="pres">
      <dgm:prSet presAssocID="{D26CD58E-E98A-41DD-B95B-22837177762C}" presName="accentRepeatNode" presStyleLbl="solidFgAcc1" presStyleIdx="3" presStyleCnt="5"/>
      <dgm:spPr/>
    </dgm:pt>
    <dgm:pt modelId="{EF591FE5-2551-45F8-8DAD-AB1E7ED621C0}" type="pres">
      <dgm:prSet presAssocID="{9D91E8AB-05E4-4C9A-A3D8-4CEB5276C0F6}" presName="text_5" presStyleLbl="node1" presStyleIdx="4" presStyleCnt="5">
        <dgm:presLayoutVars>
          <dgm:bulletEnabled val="1"/>
        </dgm:presLayoutVars>
      </dgm:prSet>
      <dgm:spPr/>
      <dgm:t>
        <a:bodyPr/>
        <a:lstStyle/>
        <a:p>
          <a:endParaRPr lang="ru-RU"/>
        </a:p>
      </dgm:t>
    </dgm:pt>
    <dgm:pt modelId="{FCA5A391-6FCD-400E-9D30-D7FB58092C82}" type="pres">
      <dgm:prSet presAssocID="{9D91E8AB-05E4-4C9A-A3D8-4CEB5276C0F6}" presName="accent_5" presStyleCnt="0"/>
      <dgm:spPr/>
    </dgm:pt>
    <dgm:pt modelId="{46BDC128-792A-4E74-95BD-674E4FA7F3F5}" type="pres">
      <dgm:prSet presAssocID="{9D91E8AB-05E4-4C9A-A3D8-4CEB5276C0F6}" presName="accentRepeatNode" presStyleLbl="solidFgAcc1" presStyleIdx="4" presStyleCnt="5"/>
      <dgm:spPr/>
    </dgm:pt>
  </dgm:ptLst>
  <dgm:cxnLst>
    <dgm:cxn modelId="{DB0FE27B-66DE-41EB-84DF-2EFEB6FD5180}" srcId="{39B7C561-3483-4F71-9A8E-15BEB835C2B9}" destId="{EE3B9DBF-BEDF-45BA-B6F2-5686F2D20EC8}" srcOrd="2" destOrd="0" parTransId="{573043CF-87E6-4522-BB2B-B7BA90E57743}" sibTransId="{8B586B95-EF43-4371-B9DC-1A1E796F92DF}"/>
    <dgm:cxn modelId="{14355A31-8423-4A6C-A846-C12DA0B77161}" type="presOf" srcId="{9D91E8AB-05E4-4C9A-A3D8-4CEB5276C0F6}" destId="{EF591FE5-2551-45F8-8DAD-AB1E7ED621C0}" srcOrd="0" destOrd="0" presId="urn:microsoft.com/office/officeart/2008/layout/VerticalCurvedList"/>
    <dgm:cxn modelId="{8AB4F2E7-D253-451B-A0C3-1F292F1A6CC2}" srcId="{39B7C561-3483-4F71-9A8E-15BEB835C2B9}" destId="{354412E3-66C0-4241-8E8B-B2DE97C94847}" srcOrd="1" destOrd="0" parTransId="{326C8DCC-B282-40ED-A881-9563DFA7C789}" sibTransId="{6DE07102-2B18-4DA7-A513-68B6C82C511D}"/>
    <dgm:cxn modelId="{A4785196-72FE-4C4A-B93E-7D0082FA73A7}" type="presOf" srcId="{D26CD58E-E98A-41DD-B95B-22837177762C}" destId="{F02D1397-A546-4324-A89E-CCC6C5F8F362}" srcOrd="0" destOrd="0" presId="urn:microsoft.com/office/officeart/2008/layout/VerticalCurvedList"/>
    <dgm:cxn modelId="{9991EB10-3576-4AF6-88AF-8B566B66D537}" type="presOf" srcId="{6353F9E6-9AC3-476F-A037-B23632831018}" destId="{0052583E-CB89-4829-BD4D-3B6F7CBFD566}" srcOrd="0" destOrd="0" presId="urn:microsoft.com/office/officeart/2008/layout/VerticalCurvedList"/>
    <dgm:cxn modelId="{961B7A98-10D5-418E-9A0B-B1CBD97C5AFF}" type="presOf" srcId="{354412E3-66C0-4241-8E8B-B2DE97C94847}" destId="{1F446EFA-CAA9-4F9F-8CA8-FAE20ACA5544}" srcOrd="0" destOrd="0" presId="urn:microsoft.com/office/officeart/2008/layout/VerticalCurvedList"/>
    <dgm:cxn modelId="{70AEDE44-61B7-4FF6-8F01-EA1FA058EEED}" type="presOf" srcId="{39B7C561-3483-4F71-9A8E-15BEB835C2B9}" destId="{4D02CBC1-B74F-44B3-B253-A9919A6134E3}" srcOrd="0" destOrd="0" presId="urn:microsoft.com/office/officeart/2008/layout/VerticalCurvedList"/>
    <dgm:cxn modelId="{40FBFA25-66F7-42AC-8A49-9DAA53D63E93}" type="presOf" srcId="{EE3B9DBF-BEDF-45BA-B6F2-5686F2D20EC8}" destId="{55DC5AF1-39CB-43D2-86EA-F1B30EA856D7}" srcOrd="0" destOrd="0" presId="urn:microsoft.com/office/officeart/2008/layout/VerticalCurvedList"/>
    <dgm:cxn modelId="{0F5F9EAF-50B7-48B8-B250-F4E2E4E97EFA}" type="presOf" srcId="{9559B252-549B-4CCD-AF59-A261E899D225}" destId="{E9FD7A2E-46F4-4437-B35A-55CF2EB2932D}" srcOrd="0" destOrd="0" presId="urn:microsoft.com/office/officeart/2008/layout/VerticalCurvedList"/>
    <dgm:cxn modelId="{3F18CED4-F66B-404C-AF49-3661B94B1A33}" srcId="{39B7C561-3483-4F71-9A8E-15BEB835C2B9}" destId="{D26CD58E-E98A-41DD-B95B-22837177762C}" srcOrd="3" destOrd="0" parTransId="{0ABB5C19-4DC1-4FB7-9F16-F52B73CE08AC}" sibTransId="{47CA1A1D-0D59-4567-AE46-E1BC482214C4}"/>
    <dgm:cxn modelId="{E6EDF5D8-AB54-43EB-8B52-2D8996B2D97A}" srcId="{39B7C561-3483-4F71-9A8E-15BEB835C2B9}" destId="{9559B252-549B-4CCD-AF59-A261E899D225}" srcOrd="0" destOrd="0" parTransId="{ECCA6CFB-1221-4CAD-89C4-E5F32A515E83}" sibTransId="{6353F9E6-9AC3-476F-A037-B23632831018}"/>
    <dgm:cxn modelId="{9E18CA97-C895-4001-818E-D1EF8B63D96F}" srcId="{39B7C561-3483-4F71-9A8E-15BEB835C2B9}" destId="{9D91E8AB-05E4-4C9A-A3D8-4CEB5276C0F6}" srcOrd="4" destOrd="0" parTransId="{957E3846-1955-496E-9F1D-0987521030A7}" sibTransId="{D0FC0078-0B35-45EA-A1BA-0C86BD2FB3EF}"/>
    <dgm:cxn modelId="{23470035-D2AD-473B-A86A-81036ED8B531}" type="presParOf" srcId="{4D02CBC1-B74F-44B3-B253-A9919A6134E3}" destId="{09B9957D-CBDF-41DC-96DF-3629132E50AD}" srcOrd="0" destOrd="0" presId="urn:microsoft.com/office/officeart/2008/layout/VerticalCurvedList"/>
    <dgm:cxn modelId="{8E8D644B-7E20-4105-BD30-A65541ADBD9F}" type="presParOf" srcId="{09B9957D-CBDF-41DC-96DF-3629132E50AD}" destId="{4E78E13B-1484-4B83-9C7D-6D4CC80C7229}" srcOrd="0" destOrd="0" presId="urn:microsoft.com/office/officeart/2008/layout/VerticalCurvedList"/>
    <dgm:cxn modelId="{F6647AE8-85FC-4F39-A0B9-6D41744C2718}" type="presParOf" srcId="{4E78E13B-1484-4B83-9C7D-6D4CC80C7229}" destId="{7DB5C711-1383-4873-9381-672DCFB40384}" srcOrd="0" destOrd="0" presId="urn:microsoft.com/office/officeart/2008/layout/VerticalCurvedList"/>
    <dgm:cxn modelId="{1C723583-C9FF-49BC-8DDC-EEAD829932F8}" type="presParOf" srcId="{4E78E13B-1484-4B83-9C7D-6D4CC80C7229}" destId="{0052583E-CB89-4829-BD4D-3B6F7CBFD566}" srcOrd="1" destOrd="0" presId="urn:microsoft.com/office/officeart/2008/layout/VerticalCurvedList"/>
    <dgm:cxn modelId="{D42A90C5-8DA5-46CE-BC96-A55EFCD4B43C}" type="presParOf" srcId="{4E78E13B-1484-4B83-9C7D-6D4CC80C7229}" destId="{F2706158-2F50-410C-822F-96AEA96D8667}" srcOrd="2" destOrd="0" presId="urn:microsoft.com/office/officeart/2008/layout/VerticalCurvedList"/>
    <dgm:cxn modelId="{F9B9BCF5-3604-4969-B630-978D6FFAAF21}" type="presParOf" srcId="{4E78E13B-1484-4B83-9C7D-6D4CC80C7229}" destId="{BEFA54F6-11CA-4AAF-886C-5BC36FA1154C}" srcOrd="3" destOrd="0" presId="urn:microsoft.com/office/officeart/2008/layout/VerticalCurvedList"/>
    <dgm:cxn modelId="{7CB853AC-C15C-48D1-8008-58B6F78CED95}" type="presParOf" srcId="{09B9957D-CBDF-41DC-96DF-3629132E50AD}" destId="{E9FD7A2E-46F4-4437-B35A-55CF2EB2932D}" srcOrd="1" destOrd="0" presId="urn:microsoft.com/office/officeart/2008/layout/VerticalCurvedList"/>
    <dgm:cxn modelId="{BAD2991C-65C6-483E-9254-2EE4D1632596}" type="presParOf" srcId="{09B9957D-CBDF-41DC-96DF-3629132E50AD}" destId="{64FEADDA-A977-467C-A21C-1ABF54B3F05B}" srcOrd="2" destOrd="0" presId="urn:microsoft.com/office/officeart/2008/layout/VerticalCurvedList"/>
    <dgm:cxn modelId="{18AAE885-E97B-485E-90CD-E881B9EC6E3A}" type="presParOf" srcId="{64FEADDA-A977-467C-A21C-1ABF54B3F05B}" destId="{27BAE732-5B45-4EE7-B37C-DBDAC405FC90}" srcOrd="0" destOrd="0" presId="urn:microsoft.com/office/officeart/2008/layout/VerticalCurvedList"/>
    <dgm:cxn modelId="{D141C4DC-8C5F-49B3-9099-C7FB966157BA}" type="presParOf" srcId="{09B9957D-CBDF-41DC-96DF-3629132E50AD}" destId="{1F446EFA-CAA9-4F9F-8CA8-FAE20ACA5544}" srcOrd="3" destOrd="0" presId="urn:microsoft.com/office/officeart/2008/layout/VerticalCurvedList"/>
    <dgm:cxn modelId="{293DC2B9-4F8F-4D62-9FB9-F47E614708EA}" type="presParOf" srcId="{09B9957D-CBDF-41DC-96DF-3629132E50AD}" destId="{EF7FAA79-7D44-4ED1-98DE-A39F80E8943E}" srcOrd="4" destOrd="0" presId="urn:microsoft.com/office/officeart/2008/layout/VerticalCurvedList"/>
    <dgm:cxn modelId="{6AF6BC90-4AE5-480C-8675-171C296F2FE6}" type="presParOf" srcId="{EF7FAA79-7D44-4ED1-98DE-A39F80E8943E}" destId="{E2F0CE9F-0A1A-4265-8257-D387B6268458}" srcOrd="0" destOrd="0" presId="urn:microsoft.com/office/officeart/2008/layout/VerticalCurvedList"/>
    <dgm:cxn modelId="{7B5B0A68-3CA2-4FF9-BDEF-CE7B0400C759}" type="presParOf" srcId="{09B9957D-CBDF-41DC-96DF-3629132E50AD}" destId="{55DC5AF1-39CB-43D2-86EA-F1B30EA856D7}" srcOrd="5" destOrd="0" presId="urn:microsoft.com/office/officeart/2008/layout/VerticalCurvedList"/>
    <dgm:cxn modelId="{823CE6F1-E40A-404A-9E6C-95A785B92096}" type="presParOf" srcId="{09B9957D-CBDF-41DC-96DF-3629132E50AD}" destId="{28D6C45F-F612-4550-A97F-F03777F8AA08}" srcOrd="6" destOrd="0" presId="urn:microsoft.com/office/officeart/2008/layout/VerticalCurvedList"/>
    <dgm:cxn modelId="{C352C5BA-89C0-4F4B-99F5-6E7A100557E5}" type="presParOf" srcId="{28D6C45F-F612-4550-A97F-F03777F8AA08}" destId="{6B158CC4-C608-4016-9DAC-501D431BFAFC}" srcOrd="0" destOrd="0" presId="urn:microsoft.com/office/officeart/2008/layout/VerticalCurvedList"/>
    <dgm:cxn modelId="{1FC4813C-6537-4813-A5C5-04F8DA0852E3}" type="presParOf" srcId="{09B9957D-CBDF-41DC-96DF-3629132E50AD}" destId="{F02D1397-A546-4324-A89E-CCC6C5F8F362}" srcOrd="7" destOrd="0" presId="urn:microsoft.com/office/officeart/2008/layout/VerticalCurvedList"/>
    <dgm:cxn modelId="{A2FCD2DD-1624-4252-8743-071AC43B364D}" type="presParOf" srcId="{09B9957D-CBDF-41DC-96DF-3629132E50AD}" destId="{E8945C96-F113-4790-B42F-DF9ABA532C77}" srcOrd="8" destOrd="0" presId="urn:microsoft.com/office/officeart/2008/layout/VerticalCurvedList"/>
    <dgm:cxn modelId="{9A4AA7C2-F933-4E9E-AF43-692BB1C257AE}" type="presParOf" srcId="{E8945C96-F113-4790-B42F-DF9ABA532C77}" destId="{DDACBFE2-FE42-4E1E-9727-E14E174D3D75}" srcOrd="0" destOrd="0" presId="urn:microsoft.com/office/officeart/2008/layout/VerticalCurvedList"/>
    <dgm:cxn modelId="{C21208E8-DF87-48E7-BE89-A6C15C9D7886}" type="presParOf" srcId="{09B9957D-CBDF-41DC-96DF-3629132E50AD}" destId="{EF591FE5-2551-45F8-8DAD-AB1E7ED621C0}" srcOrd="9" destOrd="0" presId="urn:microsoft.com/office/officeart/2008/layout/VerticalCurvedList"/>
    <dgm:cxn modelId="{D811C038-8125-4F97-A164-A443C156D1A0}" type="presParOf" srcId="{09B9957D-CBDF-41DC-96DF-3629132E50AD}" destId="{FCA5A391-6FCD-400E-9D30-D7FB58092C82}" srcOrd="10" destOrd="0" presId="urn:microsoft.com/office/officeart/2008/layout/VerticalCurvedList"/>
    <dgm:cxn modelId="{CCCE553C-013E-4097-BB98-1CB71476C822}" type="presParOf" srcId="{FCA5A391-6FCD-400E-9D30-D7FB58092C82}" destId="{46BDC128-792A-4E74-95BD-674E4FA7F3F5}"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4FC4F9-9E77-4170-B827-CCC2BB43F23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ru-RU"/>
        </a:p>
      </dgm:t>
    </dgm:pt>
    <dgm:pt modelId="{AF23D41B-C460-455A-8FA2-B5827FAE1089}">
      <dgm:prSet phldrT="[Текст]" custT="1"/>
      <dgm:spPr/>
      <dgm:t>
        <a:bodyPr/>
        <a:lstStyle/>
        <a:p>
          <a:r>
            <a:rPr lang="ru-RU" sz="1800" b="1" dirty="0" err="1" smtClean="0">
              <a:latin typeface="Arial" pitchFamily="34" charset="0"/>
              <a:cs typeface="Arial" pitchFamily="34" charset="0"/>
            </a:rPr>
            <a:t>Даталогические</a:t>
          </a:r>
          <a:r>
            <a:rPr lang="ru-RU" sz="1800" b="1" dirty="0" smtClean="0">
              <a:latin typeface="Arial" pitchFamily="34" charset="0"/>
              <a:cs typeface="Arial" pitchFamily="34" charset="0"/>
            </a:rPr>
            <a:t> модели</a:t>
          </a:r>
          <a:endParaRPr lang="ru-RU" sz="1800" b="1" dirty="0">
            <a:latin typeface="Arial" pitchFamily="34" charset="0"/>
            <a:cs typeface="Arial" pitchFamily="34" charset="0"/>
          </a:endParaRPr>
        </a:p>
      </dgm:t>
    </dgm:pt>
    <dgm:pt modelId="{583AB3CC-1A18-4AC8-B970-FD56CE70418C}" type="parTrans" cxnId="{A9EB8AA2-24F7-4C9A-A74C-5711A362E5A8}">
      <dgm:prSet/>
      <dgm:spPr/>
      <dgm:t>
        <a:bodyPr/>
        <a:lstStyle/>
        <a:p>
          <a:endParaRPr lang="ru-RU" sz="1800">
            <a:latin typeface="Arial" pitchFamily="34" charset="0"/>
            <a:cs typeface="Arial" pitchFamily="34" charset="0"/>
          </a:endParaRPr>
        </a:p>
      </dgm:t>
    </dgm:pt>
    <dgm:pt modelId="{1ACE40E9-F48F-4373-99EF-FB9CF84BB9D1}" type="sibTrans" cxnId="{A9EB8AA2-24F7-4C9A-A74C-5711A362E5A8}">
      <dgm:prSet/>
      <dgm:spPr/>
      <dgm:t>
        <a:bodyPr/>
        <a:lstStyle/>
        <a:p>
          <a:endParaRPr lang="ru-RU" sz="1800">
            <a:latin typeface="Arial" pitchFamily="34" charset="0"/>
            <a:cs typeface="Arial" pitchFamily="34" charset="0"/>
          </a:endParaRPr>
        </a:p>
      </dgm:t>
    </dgm:pt>
    <dgm:pt modelId="{8288CEAD-E3A9-474A-9CE5-4815098A39A5}">
      <dgm:prSet phldrT="[Текст]" custT="1"/>
      <dgm:spPr/>
      <dgm:t>
        <a:bodyPr/>
        <a:lstStyle/>
        <a:p>
          <a:r>
            <a:rPr lang="ru-RU" sz="1800" dirty="0" smtClean="0">
              <a:latin typeface="Arial" pitchFamily="34" charset="0"/>
              <a:cs typeface="Arial" pitchFamily="34" charset="0"/>
            </a:rPr>
            <a:t>это модели данных на основе записей. Данная модель состоит из нескольких записей фиксированного формата, которые могут иметь разные типы. Каждый тип записи определяет фиксированное количество полей, каждое из которых имеет фиксированную длину. </a:t>
          </a:r>
          <a:endParaRPr lang="ru-RU" sz="1800" dirty="0">
            <a:latin typeface="Arial" pitchFamily="34" charset="0"/>
            <a:cs typeface="Arial" pitchFamily="34" charset="0"/>
          </a:endParaRPr>
        </a:p>
      </dgm:t>
    </dgm:pt>
    <dgm:pt modelId="{61AF7B0E-A6A5-482A-946B-158C01EA2034}" type="parTrans" cxnId="{4683D048-1513-4138-9EF9-9B3C7AEFBBAF}">
      <dgm:prSet/>
      <dgm:spPr/>
      <dgm:t>
        <a:bodyPr/>
        <a:lstStyle/>
        <a:p>
          <a:endParaRPr lang="ru-RU" sz="1800">
            <a:latin typeface="Arial" pitchFamily="34" charset="0"/>
            <a:cs typeface="Arial" pitchFamily="34" charset="0"/>
          </a:endParaRPr>
        </a:p>
      </dgm:t>
    </dgm:pt>
    <dgm:pt modelId="{95221897-CB2D-457E-822F-5AC91EDE168B}" type="sibTrans" cxnId="{4683D048-1513-4138-9EF9-9B3C7AEFBBAF}">
      <dgm:prSet/>
      <dgm:spPr/>
      <dgm:t>
        <a:bodyPr/>
        <a:lstStyle/>
        <a:p>
          <a:endParaRPr lang="ru-RU" sz="1800">
            <a:latin typeface="Arial" pitchFamily="34" charset="0"/>
            <a:cs typeface="Arial" pitchFamily="34" charset="0"/>
          </a:endParaRPr>
        </a:p>
      </dgm:t>
    </dgm:pt>
    <dgm:pt modelId="{FBD03AA7-41EE-40A3-AE24-90FC7464AED6}" type="pres">
      <dgm:prSet presAssocID="{E44FC4F9-9E77-4170-B827-CCC2BB43F23A}" presName="Name0" presStyleCnt="0">
        <dgm:presLayoutVars>
          <dgm:dir/>
          <dgm:animLvl val="lvl"/>
          <dgm:resizeHandles val="exact"/>
        </dgm:presLayoutVars>
      </dgm:prSet>
      <dgm:spPr/>
      <dgm:t>
        <a:bodyPr/>
        <a:lstStyle/>
        <a:p>
          <a:endParaRPr lang="ru-RU"/>
        </a:p>
      </dgm:t>
    </dgm:pt>
    <dgm:pt modelId="{F7E9E44C-3363-435A-9053-7443B845B533}" type="pres">
      <dgm:prSet presAssocID="{AF23D41B-C460-455A-8FA2-B5827FAE1089}" presName="linNode" presStyleCnt="0"/>
      <dgm:spPr/>
    </dgm:pt>
    <dgm:pt modelId="{CD191B82-3134-40B1-9B45-ACA545418BA1}" type="pres">
      <dgm:prSet presAssocID="{AF23D41B-C460-455A-8FA2-B5827FAE1089}" presName="parentText" presStyleLbl="node1" presStyleIdx="0" presStyleCnt="1" custScaleX="52187" custLinFactNeighborX="-13506" custLinFactNeighborY="-832">
        <dgm:presLayoutVars>
          <dgm:chMax val="1"/>
          <dgm:bulletEnabled val="1"/>
        </dgm:presLayoutVars>
      </dgm:prSet>
      <dgm:spPr/>
      <dgm:t>
        <a:bodyPr/>
        <a:lstStyle/>
        <a:p>
          <a:endParaRPr lang="ru-RU"/>
        </a:p>
      </dgm:t>
    </dgm:pt>
    <dgm:pt modelId="{17295383-1511-4154-BC87-859C57F08C6D}" type="pres">
      <dgm:prSet presAssocID="{AF23D41B-C460-455A-8FA2-B5827FAE1089}" presName="descendantText" presStyleLbl="alignAccFollowNode1" presStyleIdx="0" presStyleCnt="1" custScaleX="126180" custScaleY="116055" custLinFactNeighborY="-2080">
        <dgm:presLayoutVars>
          <dgm:bulletEnabled val="1"/>
        </dgm:presLayoutVars>
      </dgm:prSet>
      <dgm:spPr/>
      <dgm:t>
        <a:bodyPr/>
        <a:lstStyle/>
        <a:p>
          <a:endParaRPr lang="ru-RU"/>
        </a:p>
      </dgm:t>
    </dgm:pt>
  </dgm:ptLst>
  <dgm:cxnLst>
    <dgm:cxn modelId="{F33DE032-FD72-41E1-9C8C-BC6BADDEF1A4}" type="presOf" srcId="{E44FC4F9-9E77-4170-B827-CCC2BB43F23A}" destId="{FBD03AA7-41EE-40A3-AE24-90FC7464AED6}" srcOrd="0" destOrd="0" presId="urn:microsoft.com/office/officeart/2005/8/layout/vList5"/>
    <dgm:cxn modelId="{DCB904D7-597A-458F-86B7-F583ECB92316}" type="presOf" srcId="{8288CEAD-E3A9-474A-9CE5-4815098A39A5}" destId="{17295383-1511-4154-BC87-859C57F08C6D}" srcOrd="0" destOrd="0" presId="urn:microsoft.com/office/officeart/2005/8/layout/vList5"/>
    <dgm:cxn modelId="{A9EB8AA2-24F7-4C9A-A74C-5711A362E5A8}" srcId="{E44FC4F9-9E77-4170-B827-CCC2BB43F23A}" destId="{AF23D41B-C460-455A-8FA2-B5827FAE1089}" srcOrd="0" destOrd="0" parTransId="{583AB3CC-1A18-4AC8-B970-FD56CE70418C}" sibTransId="{1ACE40E9-F48F-4373-99EF-FB9CF84BB9D1}"/>
    <dgm:cxn modelId="{4683D048-1513-4138-9EF9-9B3C7AEFBBAF}" srcId="{AF23D41B-C460-455A-8FA2-B5827FAE1089}" destId="{8288CEAD-E3A9-474A-9CE5-4815098A39A5}" srcOrd="0" destOrd="0" parTransId="{61AF7B0E-A6A5-482A-946B-158C01EA2034}" sibTransId="{95221897-CB2D-457E-822F-5AC91EDE168B}"/>
    <dgm:cxn modelId="{5C3FDA06-76C0-425B-8136-92C7C9C9CAFC}" type="presOf" srcId="{AF23D41B-C460-455A-8FA2-B5827FAE1089}" destId="{CD191B82-3134-40B1-9B45-ACA545418BA1}" srcOrd="0" destOrd="0" presId="urn:microsoft.com/office/officeart/2005/8/layout/vList5"/>
    <dgm:cxn modelId="{75E45A7A-4A8C-44B4-A43C-275D316DF05D}" type="presParOf" srcId="{FBD03AA7-41EE-40A3-AE24-90FC7464AED6}" destId="{F7E9E44C-3363-435A-9053-7443B845B533}" srcOrd="0" destOrd="0" presId="urn:microsoft.com/office/officeart/2005/8/layout/vList5"/>
    <dgm:cxn modelId="{CC017917-D1A7-4E0E-B489-C02C6DEBA6ED}" type="presParOf" srcId="{F7E9E44C-3363-435A-9053-7443B845B533}" destId="{CD191B82-3134-40B1-9B45-ACA545418BA1}" srcOrd="0" destOrd="0" presId="urn:microsoft.com/office/officeart/2005/8/layout/vList5"/>
    <dgm:cxn modelId="{719CD87A-3472-4A87-9311-2FA7C2FDAACF}" type="presParOf" srcId="{F7E9E44C-3363-435A-9053-7443B845B533}" destId="{17295383-1511-4154-BC87-859C57F08C6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7EF9DB-BB43-4D94-96E9-C4BF5C4AAD32}"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ru-RU"/>
        </a:p>
      </dgm:t>
    </dgm:pt>
    <dgm:pt modelId="{7814D3BE-98F8-40AC-9F84-2A4745BAC720}">
      <dgm:prSet phldrT="[Текст]" custT="1"/>
      <dgm:spPr/>
      <dgm:t>
        <a:bodyPr/>
        <a:lstStyle/>
        <a:p>
          <a:r>
            <a:rPr lang="ru-RU" sz="1600" b="1" dirty="0" smtClean="0">
              <a:solidFill>
                <a:schemeClr val="tx1"/>
              </a:solidFill>
              <a:latin typeface="Arial" pitchFamily="34" charset="0"/>
              <a:cs typeface="Arial" pitchFamily="34" charset="0"/>
            </a:rPr>
            <a:t>Типы логических моделей данных на основе записей</a:t>
          </a:r>
          <a:endParaRPr lang="ru-RU" sz="1600" b="1" dirty="0">
            <a:solidFill>
              <a:schemeClr val="tx1"/>
            </a:solidFill>
            <a:latin typeface="Arial" pitchFamily="34" charset="0"/>
            <a:cs typeface="Arial" pitchFamily="34" charset="0"/>
          </a:endParaRPr>
        </a:p>
      </dgm:t>
    </dgm:pt>
    <dgm:pt modelId="{BE480BF3-8D60-432F-AD25-05850A0644DB}" type="parTrans" cxnId="{CBF20DCC-AD59-4E2A-9F36-14C4EEE1F746}">
      <dgm:prSet/>
      <dgm:spPr/>
      <dgm:t>
        <a:bodyPr/>
        <a:lstStyle/>
        <a:p>
          <a:endParaRPr lang="ru-RU" sz="1600">
            <a:solidFill>
              <a:schemeClr val="tx1"/>
            </a:solidFill>
            <a:latin typeface="Arial" pitchFamily="34" charset="0"/>
            <a:cs typeface="Arial" pitchFamily="34" charset="0"/>
          </a:endParaRPr>
        </a:p>
      </dgm:t>
    </dgm:pt>
    <dgm:pt modelId="{C632C490-CB7F-40DC-9795-6FE830693C42}" type="sibTrans" cxnId="{CBF20DCC-AD59-4E2A-9F36-14C4EEE1F746}">
      <dgm:prSet/>
      <dgm:spPr/>
      <dgm:t>
        <a:bodyPr/>
        <a:lstStyle/>
        <a:p>
          <a:endParaRPr lang="ru-RU" sz="1600">
            <a:solidFill>
              <a:schemeClr val="tx1"/>
            </a:solidFill>
            <a:latin typeface="Arial" pitchFamily="34" charset="0"/>
            <a:cs typeface="Arial" pitchFamily="34" charset="0"/>
          </a:endParaRPr>
        </a:p>
      </dgm:t>
    </dgm:pt>
    <dgm:pt modelId="{14956B0C-8A8D-4382-9A54-2D21FD1B566D}">
      <dgm:prSet custT="1"/>
      <dgm:spPr/>
      <dgm:t>
        <a:bodyPr/>
        <a:lstStyle/>
        <a:p>
          <a:r>
            <a:rPr lang="ru-RU" sz="1600" b="1" dirty="0" smtClean="0">
              <a:solidFill>
                <a:schemeClr val="tx1"/>
              </a:solidFill>
              <a:latin typeface="Arial" pitchFamily="34" charset="0"/>
              <a:cs typeface="Arial" pitchFamily="34" charset="0"/>
            </a:rPr>
            <a:t>реляционная модель данных </a:t>
          </a:r>
          <a:r>
            <a:rPr lang="ru-RU" sz="1600" dirty="0" smtClean="0">
              <a:solidFill>
                <a:schemeClr val="tx1"/>
              </a:solidFill>
              <a:latin typeface="Arial" pitchFamily="34" charset="0"/>
              <a:cs typeface="Arial" pitchFamily="34" charset="0"/>
            </a:rPr>
            <a:t>(</a:t>
          </a:r>
          <a:r>
            <a:rPr lang="en-US" sz="1600" dirty="0" smtClean="0">
              <a:solidFill>
                <a:schemeClr val="tx1"/>
              </a:solidFill>
              <a:latin typeface="Arial" pitchFamily="34" charset="0"/>
              <a:cs typeface="Arial" pitchFamily="34" charset="0"/>
            </a:rPr>
            <a:t>relational data model</a:t>
          </a:r>
          <a:r>
            <a:rPr lang="ru-RU" sz="1600" dirty="0" smtClean="0">
              <a:solidFill>
                <a:schemeClr val="tx1"/>
              </a:solidFill>
              <a:latin typeface="Arial" pitchFamily="34" charset="0"/>
              <a:cs typeface="Arial" pitchFamily="34" charset="0"/>
            </a:rPr>
            <a:t>) </a:t>
          </a:r>
          <a:endParaRPr lang="ru-RU" sz="1600" dirty="0">
            <a:solidFill>
              <a:schemeClr val="tx1"/>
            </a:solidFill>
            <a:latin typeface="Arial" pitchFamily="34" charset="0"/>
            <a:cs typeface="Arial" pitchFamily="34" charset="0"/>
          </a:endParaRPr>
        </a:p>
      </dgm:t>
    </dgm:pt>
    <dgm:pt modelId="{EFD59D57-950E-4F57-A20B-CED87B6B670A}" type="parTrans" cxnId="{7399EF73-34E5-43BF-992E-5E92AA5958C1}">
      <dgm:prSet/>
      <dgm:spPr/>
      <dgm:t>
        <a:bodyPr/>
        <a:lstStyle/>
        <a:p>
          <a:endParaRPr lang="ru-RU" sz="1600">
            <a:solidFill>
              <a:schemeClr val="tx1"/>
            </a:solidFill>
            <a:latin typeface="Arial" pitchFamily="34" charset="0"/>
            <a:cs typeface="Arial" pitchFamily="34" charset="0"/>
          </a:endParaRPr>
        </a:p>
      </dgm:t>
    </dgm:pt>
    <dgm:pt modelId="{31C300D8-0693-487F-820D-51113962C0C1}" type="sibTrans" cxnId="{7399EF73-34E5-43BF-992E-5E92AA5958C1}">
      <dgm:prSet/>
      <dgm:spPr/>
      <dgm:t>
        <a:bodyPr/>
        <a:lstStyle/>
        <a:p>
          <a:endParaRPr lang="ru-RU" sz="1600">
            <a:solidFill>
              <a:schemeClr val="tx1"/>
            </a:solidFill>
            <a:latin typeface="Arial" pitchFamily="34" charset="0"/>
            <a:cs typeface="Arial" pitchFamily="34" charset="0"/>
          </a:endParaRPr>
        </a:p>
      </dgm:t>
    </dgm:pt>
    <dgm:pt modelId="{58C2C816-16F9-40E7-A959-DCF6E171C8C4}">
      <dgm:prSet custT="1"/>
      <dgm:spPr/>
      <dgm:t>
        <a:bodyPr/>
        <a:lstStyle/>
        <a:p>
          <a:r>
            <a:rPr lang="ru-RU" sz="1600" b="1" dirty="0" smtClean="0">
              <a:solidFill>
                <a:schemeClr val="tx1"/>
              </a:solidFill>
              <a:latin typeface="Arial" pitchFamily="34" charset="0"/>
              <a:cs typeface="Arial" pitchFamily="34" charset="0"/>
            </a:rPr>
            <a:t>сетевая модель данных </a:t>
          </a:r>
          <a:r>
            <a:rPr lang="ru-RU" sz="1600" dirty="0" smtClean="0">
              <a:solidFill>
                <a:schemeClr val="tx1"/>
              </a:solidFill>
              <a:latin typeface="Arial" pitchFamily="34" charset="0"/>
              <a:cs typeface="Arial" pitchFamily="34" charset="0"/>
            </a:rPr>
            <a:t>(</a:t>
          </a:r>
          <a:r>
            <a:rPr lang="en-US" sz="1600" dirty="0" smtClean="0">
              <a:solidFill>
                <a:schemeClr val="tx1"/>
              </a:solidFill>
              <a:latin typeface="Arial" pitchFamily="34" charset="0"/>
              <a:cs typeface="Arial" pitchFamily="34" charset="0"/>
            </a:rPr>
            <a:t>network data model</a:t>
          </a:r>
          <a:r>
            <a:rPr lang="ru-RU" sz="1600" dirty="0" smtClean="0">
              <a:solidFill>
                <a:schemeClr val="tx1"/>
              </a:solidFill>
              <a:latin typeface="Arial" pitchFamily="34" charset="0"/>
              <a:cs typeface="Arial" pitchFamily="34" charset="0"/>
            </a:rPr>
            <a:t>)</a:t>
          </a:r>
          <a:endParaRPr lang="ru-RU" sz="1600" dirty="0">
            <a:solidFill>
              <a:schemeClr val="tx1"/>
            </a:solidFill>
            <a:latin typeface="Arial" pitchFamily="34" charset="0"/>
            <a:cs typeface="Arial" pitchFamily="34" charset="0"/>
          </a:endParaRPr>
        </a:p>
      </dgm:t>
    </dgm:pt>
    <dgm:pt modelId="{4F5A979C-98A4-4F87-8C04-AE7D54BF2947}" type="parTrans" cxnId="{307228AA-299A-44C4-B2FC-A52B131E1C91}">
      <dgm:prSet/>
      <dgm:spPr/>
      <dgm:t>
        <a:bodyPr/>
        <a:lstStyle/>
        <a:p>
          <a:endParaRPr lang="ru-RU" sz="1600">
            <a:solidFill>
              <a:schemeClr val="tx1"/>
            </a:solidFill>
            <a:latin typeface="Arial" pitchFamily="34" charset="0"/>
            <a:cs typeface="Arial" pitchFamily="34" charset="0"/>
          </a:endParaRPr>
        </a:p>
      </dgm:t>
    </dgm:pt>
    <dgm:pt modelId="{30F95EFF-6D7F-4657-916C-40D5509213B3}" type="sibTrans" cxnId="{307228AA-299A-44C4-B2FC-A52B131E1C91}">
      <dgm:prSet/>
      <dgm:spPr/>
      <dgm:t>
        <a:bodyPr/>
        <a:lstStyle/>
        <a:p>
          <a:endParaRPr lang="ru-RU" sz="1600">
            <a:solidFill>
              <a:schemeClr val="tx1"/>
            </a:solidFill>
            <a:latin typeface="Arial" pitchFamily="34" charset="0"/>
            <a:cs typeface="Arial" pitchFamily="34" charset="0"/>
          </a:endParaRPr>
        </a:p>
      </dgm:t>
    </dgm:pt>
    <dgm:pt modelId="{11DF3904-4C9C-478E-832B-AE676C5121B1}">
      <dgm:prSet custT="1"/>
      <dgm:spPr/>
      <dgm:t>
        <a:bodyPr/>
        <a:lstStyle/>
        <a:p>
          <a:r>
            <a:rPr lang="ru-RU" sz="1600" b="1" dirty="0" smtClean="0">
              <a:solidFill>
                <a:schemeClr val="tx1"/>
              </a:solidFill>
              <a:latin typeface="Arial" pitchFamily="34" charset="0"/>
              <a:cs typeface="Arial" pitchFamily="34" charset="0"/>
            </a:rPr>
            <a:t>иерархическая модель данных </a:t>
          </a:r>
          <a:r>
            <a:rPr lang="ru-RU" sz="1600" dirty="0" smtClean="0">
              <a:solidFill>
                <a:schemeClr val="tx1"/>
              </a:solidFill>
              <a:latin typeface="Arial" pitchFamily="34" charset="0"/>
              <a:cs typeface="Arial" pitchFamily="34" charset="0"/>
            </a:rPr>
            <a:t>(</a:t>
          </a:r>
          <a:r>
            <a:rPr lang="en-US" sz="1600" dirty="0" smtClean="0">
              <a:solidFill>
                <a:schemeClr val="tx1"/>
              </a:solidFill>
              <a:latin typeface="Arial" pitchFamily="34" charset="0"/>
              <a:cs typeface="Arial" pitchFamily="34" charset="0"/>
            </a:rPr>
            <a:t>hierarchical data model</a:t>
          </a:r>
          <a:r>
            <a:rPr lang="ru-RU" sz="1600" dirty="0" smtClean="0">
              <a:solidFill>
                <a:schemeClr val="tx1"/>
              </a:solidFill>
              <a:latin typeface="Arial" pitchFamily="34" charset="0"/>
              <a:cs typeface="Arial" pitchFamily="34" charset="0"/>
            </a:rPr>
            <a:t>) </a:t>
          </a:r>
          <a:endParaRPr lang="ru-RU" sz="1600" dirty="0">
            <a:solidFill>
              <a:schemeClr val="tx1"/>
            </a:solidFill>
            <a:latin typeface="Arial" pitchFamily="34" charset="0"/>
            <a:cs typeface="Arial" pitchFamily="34" charset="0"/>
          </a:endParaRPr>
        </a:p>
      </dgm:t>
    </dgm:pt>
    <dgm:pt modelId="{4C19F8CF-59A0-43CF-BDE7-DA17C713A38F}" type="parTrans" cxnId="{B26C6C94-7560-41C1-BB87-F040B1197F10}">
      <dgm:prSet/>
      <dgm:spPr/>
      <dgm:t>
        <a:bodyPr/>
        <a:lstStyle/>
        <a:p>
          <a:endParaRPr lang="ru-RU" sz="1600">
            <a:solidFill>
              <a:schemeClr val="tx1"/>
            </a:solidFill>
            <a:latin typeface="Arial" pitchFamily="34" charset="0"/>
            <a:cs typeface="Arial" pitchFamily="34" charset="0"/>
          </a:endParaRPr>
        </a:p>
      </dgm:t>
    </dgm:pt>
    <dgm:pt modelId="{E698AE99-4380-4DAF-B003-822BC7994A65}" type="sibTrans" cxnId="{B26C6C94-7560-41C1-BB87-F040B1197F10}">
      <dgm:prSet/>
      <dgm:spPr/>
      <dgm:t>
        <a:bodyPr/>
        <a:lstStyle/>
        <a:p>
          <a:endParaRPr lang="ru-RU" sz="1600">
            <a:solidFill>
              <a:schemeClr val="tx1"/>
            </a:solidFill>
            <a:latin typeface="Arial" pitchFamily="34" charset="0"/>
            <a:cs typeface="Arial" pitchFamily="34" charset="0"/>
          </a:endParaRPr>
        </a:p>
      </dgm:t>
    </dgm:pt>
    <dgm:pt modelId="{E29E3290-CD76-4F29-81E3-30B5EB6A00EA}" type="pres">
      <dgm:prSet presAssocID="{7C7EF9DB-BB43-4D94-96E9-C4BF5C4AAD32}" presName="hierChild1" presStyleCnt="0">
        <dgm:presLayoutVars>
          <dgm:orgChart val="1"/>
          <dgm:chPref val="1"/>
          <dgm:dir/>
          <dgm:animOne val="branch"/>
          <dgm:animLvl val="lvl"/>
          <dgm:resizeHandles/>
        </dgm:presLayoutVars>
      </dgm:prSet>
      <dgm:spPr/>
      <dgm:t>
        <a:bodyPr/>
        <a:lstStyle/>
        <a:p>
          <a:endParaRPr lang="ru-RU"/>
        </a:p>
      </dgm:t>
    </dgm:pt>
    <dgm:pt modelId="{2DDB8FF1-1673-4E0C-8538-78FCEAF8E55F}" type="pres">
      <dgm:prSet presAssocID="{7814D3BE-98F8-40AC-9F84-2A4745BAC720}" presName="hierRoot1" presStyleCnt="0">
        <dgm:presLayoutVars>
          <dgm:hierBranch val="init"/>
        </dgm:presLayoutVars>
      </dgm:prSet>
      <dgm:spPr/>
    </dgm:pt>
    <dgm:pt modelId="{D901920B-CBD6-49A6-AE64-93B77D3872FA}" type="pres">
      <dgm:prSet presAssocID="{7814D3BE-98F8-40AC-9F84-2A4745BAC720}" presName="rootComposite1" presStyleCnt="0"/>
      <dgm:spPr/>
    </dgm:pt>
    <dgm:pt modelId="{52FDA0DE-1CA9-43DD-AFDE-7A7C4529135F}" type="pres">
      <dgm:prSet presAssocID="{7814D3BE-98F8-40AC-9F84-2A4745BAC720}" presName="rootText1" presStyleLbl="node0" presStyleIdx="0" presStyleCnt="1" custScaleX="364133">
        <dgm:presLayoutVars>
          <dgm:chPref val="3"/>
        </dgm:presLayoutVars>
      </dgm:prSet>
      <dgm:spPr/>
      <dgm:t>
        <a:bodyPr/>
        <a:lstStyle/>
        <a:p>
          <a:endParaRPr lang="ru-RU"/>
        </a:p>
      </dgm:t>
    </dgm:pt>
    <dgm:pt modelId="{5A3A0223-3B30-470D-A55D-B1E01DE4CC9B}" type="pres">
      <dgm:prSet presAssocID="{7814D3BE-98F8-40AC-9F84-2A4745BAC720}" presName="rootConnector1" presStyleLbl="node1" presStyleIdx="0" presStyleCnt="0"/>
      <dgm:spPr/>
      <dgm:t>
        <a:bodyPr/>
        <a:lstStyle/>
        <a:p>
          <a:endParaRPr lang="ru-RU"/>
        </a:p>
      </dgm:t>
    </dgm:pt>
    <dgm:pt modelId="{D80FCEBE-FF0C-4EDF-A076-2A6398883BB6}" type="pres">
      <dgm:prSet presAssocID="{7814D3BE-98F8-40AC-9F84-2A4745BAC720}" presName="hierChild2" presStyleCnt="0"/>
      <dgm:spPr/>
    </dgm:pt>
    <dgm:pt modelId="{812F339F-1C39-4CF3-835E-1E4363F077D8}" type="pres">
      <dgm:prSet presAssocID="{EFD59D57-950E-4F57-A20B-CED87B6B670A}" presName="Name37" presStyleLbl="parChTrans1D2" presStyleIdx="0" presStyleCnt="3"/>
      <dgm:spPr/>
      <dgm:t>
        <a:bodyPr/>
        <a:lstStyle/>
        <a:p>
          <a:endParaRPr lang="ru-RU"/>
        </a:p>
      </dgm:t>
    </dgm:pt>
    <dgm:pt modelId="{87CC5761-BEDB-4CD4-BDC9-8CF545A794B2}" type="pres">
      <dgm:prSet presAssocID="{14956B0C-8A8D-4382-9A54-2D21FD1B566D}" presName="hierRoot2" presStyleCnt="0">
        <dgm:presLayoutVars>
          <dgm:hierBranch val="init"/>
        </dgm:presLayoutVars>
      </dgm:prSet>
      <dgm:spPr/>
    </dgm:pt>
    <dgm:pt modelId="{2970D0D0-3BFD-465A-A25D-F5262A96DF71}" type="pres">
      <dgm:prSet presAssocID="{14956B0C-8A8D-4382-9A54-2D21FD1B566D}" presName="rootComposite" presStyleCnt="0"/>
      <dgm:spPr/>
    </dgm:pt>
    <dgm:pt modelId="{8D7BEB1F-86CE-439F-B2C9-AA4B0DED0E00}" type="pres">
      <dgm:prSet presAssocID="{14956B0C-8A8D-4382-9A54-2D21FD1B566D}" presName="rootText" presStyleLbl="node2" presStyleIdx="0" presStyleCnt="3" custScaleX="202560">
        <dgm:presLayoutVars>
          <dgm:chPref val="3"/>
        </dgm:presLayoutVars>
      </dgm:prSet>
      <dgm:spPr/>
      <dgm:t>
        <a:bodyPr/>
        <a:lstStyle/>
        <a:p>
          <a:endParaRPr lang="ru-RU"/>
        </a:p>
      </dgm:t>
    </dgm:pt>
    <dgm:pt modelId="{5D1140FE-43DA-415E-BCD5-8DE3610826A7}" type="pres">
      <dgm:prSet presAssocID="{14956B0C-8A8D-4382-9A54-2D21FD1B566D}" presName="rootConnector" presStyleLbl="node2" presStyleIdx="0" presStyleCnt="3"/>
      <dgm:spPr/>
      <dgm:t>
        <a:bodyPr/>
        <a:lstStyle/>
        <a:p>
          <a:endParaRPr lang="ru-RU"/>
        </a:p>
      </dgm:t>
    </dgm:pt>
    <dgm:pt modelId="{62DED59E-73DD-418A-B7B1-0B83F1DE87D6}" type="pres">
      <dgm:prSet presAssocID="{14956B0C-8A8D-4382-9A54-2D21FD1B566D}" presName="hierChild4" presStyleCnt="0"/>
      <dgm:spPr/>
    </dgm:pt>
    <dgm:pt modelId="{25A1909C-9B5B-4CDD-A3F2-DED4052AD8C3}" type="pres">
      <dgm:prSet presAssocID="{14956B0C-8A8D-4382-9A54-2D21FD1B566D}" presName="hierChild5" presStyleCnt="0"/>
      <dgm:spPr/>
    </dgm:pt>
    <dgm:pt modelId="{5A1AE892-7B60-467F-8B8E-C95A7D369591}" type="pres">
      <dgm:prSet presAssocID="{4F5A979C-98A4-4F87-8C04-AE7D54BF2947}" presName="Name37" presStyleLbl="parChTrans1D2" presStyleIdx="1" presStyleCnt="3"/>
      <dgm:spPr/>
      <dgm:t>
        <a:bodyPr/>
        <a:lstStyle/>
        <a:p>
          <a:endParaRPr lang="ru-RU"/>
        </a:p>
      </dgm:t>
    </dgm:pt>
    <dgm:pt modelId="{9D8141A9-A2E3-46B3-8C5C-12D8D53287DE}" type="pres">
      <dgm:prSet presAssocID="{58C2C816-16F9-40E7-A959-DCF6E171C8C4}" presName="hierRoot2" presStyleCnt="0">
        <dgm:presLayoutVars>
          <dgm:hierBranch val="init"/>
        </dgm:presLayoutVars>
      </dgm:prSet>
      <dgm:spPr/>
    </dgm:pt>
    <dgm:pt modelId="{2502BE5E-3884-4400-80EB-A562CFC1311E}" type="pres">
      <dgm:prSet presAssocID="{58C2C816-16F9-40E7-A959-DCF6E171C8C4}" presName="rootComposite" presStyleCnt="0"/>
      <dgm:spPr/>
    </dgm:pt>
    <dgm:pt modelId="{2441F9C7-C4DE-4DAE-916D-E3DD7E284772}" type="pres">
      <dgm:prSet presAssocID="{58C2C816-16F9-40E7-A959-DCF6E171C8C4}" presName="rootText" presStyleLbl="node2" presStyleIdx="1" presStyleCnt="3" custScaleX="200573">
        <dgm:presLayoutVars>
          <dgm:chPref val="3"/>
        </dgm:presLayoutVars>
      </dgm:prSet>
      <dgm:spPr/>
      <dgm:t>
        <a:bodyPr/>
        <a:lstStyle/>
        <a:p>
          <a:endParaRPr lang="ru-RU"/>
        </a:p>
      </dgm:t>
    </dgm:pt>
    <dgm:pt modelId="{C2CBFACE-0F46-4905-8321-74CDC24D9351}" type="pres">
      <dgm:prSet presAssocID="{58C2C816-16F9-40E7-A959-DCF6E171C8C4}" presName="rootConnector" presStyleLbl="node2" presStyleIdx="1" presStyleCnt="3"/>
      <dgm:spPr/>
      <dgm:t>
        <a:bodyPr/>
        <a:lstStyle/>
        <a:p>
          <a:endParaRPr lang="ru-RU"/>
        </a:p>
      </dgm:t>
    </dgm:pt>
    <dgm:pt modelId="{C818EC6C-FCD0-4FE7-A8E9-A244A0616E44}" type="pres">
      <dgm:prSet presAssocID="{58C2C816-16F9-40E7-A959-DCF6E171C8C4}" presName="hierChild4" presStyleCnt="0"/>
      <dgm:spPr/>
    </dgm:pt>
    <dgm:pt modelId="{D04967AF-E440-4AC1-91BA-3C3D140F2E23}" type="pres">
      <dgm:prSet presAssocID="{58C2C816-16F9-40E7-A959-DCF6E171C8C4}" presName="hierChild5" presStyleCnt="0"/>
      <dgm:spPr/>
    </dgm:pt>
    <dgm:pt modelId="{C252D1A1-FB69-4D10-9707-38A98F147039}" type="pres">
      <dgm:prSet presAssocID="{4C19F8CF-59A0-43CF-BDE7-DA17C713A38F}" presName="Name37" presStyleLbl="parChTrans1D2" presStyleIdx="2" presStyleCnt="3"/>
      <dgm:spPr/>
      <dgm:t>
        <a:bodyPr/>
        <a:lstStyle/>
        <a:p>
          <a:endParaRPr lang="ru-RU"/>
        </a:p>
      </dgm:t>
    </dgm:pt>
    <dgm:pt modelId="{A5D89392-B2F8-4B42-A87C-F0F99BF90EEF}" type="pres">
      <dgm:prSet presAssocID="{11DF3904-4C9C-478E-832B-AE676C5121B1}" presName="hierRoot2" presStyleCnt="0">
        <dgm:presLayoutVars>
          <dgm:hierBranch val="init"/>
        </dgm:presLayoutVars>
      </dgm:prSet>
      <dgm:spPr/>
    </dgm:pt>
    <dgm:pt modelId="{89F322B1-B8C2-459C-AFAD-597A0002C31F}" type="pres">
      <dgm:prSet presAssocID="{11DF3904-4C9C-478E-832B-AE676C5121B1}" presName="rootComposite" presStyleCnt="0"/>
      <dgm:spPr/>
    </dgm:pt>
    <dgm:pt modelId="{04EB0DDC-D94B-463F-86D9-D6B5A585F461}" type="pres">
      <dgm:prSet presAssocID="{11DF3904-4C9C-478E-832B-AE676C5121B1}" presName="rootText" presStyleLbl="node2" presStyleIdx="2" presStyleCnt="3" custScaleX="212336">
        <dgm:presLayoutVars>
          <dgm:chPref val="3"/>
        </dgm:presLayoutVars>
      </dgm:prSet>
      <dgm:spPr/>
      <dgm:t>
        <a:bodyPr/>
        <a:lstStyle/>
        <a:p>
          <a:endParaRPr lang="ru-RU"/>
        </a:p>
      </dgm:t>
    </dgm:pt>
    <dgm:pt modelId="{17C591F6-254B-487B-8E1F-1FA209DF700F}" type="pres">
      <dgm:prSet presAssocID="{11DF3904-4C9C-478E-832B-AE676C5121B1}" presName="rootConnector" presStyleLbl="node2" presStyleIdx="2" presStyleCnt="3"/>
      <dgm:spPr/>
      <dgm:t>
        <a:bodyPr/>
        <a:lstStyle/>
        <a:p>
          <a:endParaRPr lang="ru-RU"/>
        </a:p>
      </dgm:t>
    </dgm:pt>
    <dgm:pt modelId="{44FF3B64-334B-46C2-901F-A3223D2D3590}" type="pres">
      <dgm:prSet presAssocID="{11DF3904-4C9C-478E-832B-AE676C5121B1}" presName="hierChild4" presStyleCnt="0"/>
      <dgm:spPr/>
    </dgm:pt>
    <dgm:pt modelId="{BC4FC93E-7EFF-4BC6-AEE5-E08E6D4DFDCA}" type="pres">
      <dgm:prSet presAssocID="{11DF3904-4C9C-478E-832B-AE676C5121B1}" presName="hierChild5" presStyleCnt="0"/>
      <dgm:spPr/>
    </dgm:pt>
    <dgm:pt modelId="{A3667366-0201-416D-B479-563D724523E2}" type="pres">
      <dgm:prSet presAssocID="{7814D3BE-98F8-40AC-9F84-2A4745BAC720}" presName="hierChild3" presStyleCnt="0"/>
      <dgm:spPr/>
    </dgm:pt>
  </dgm:ptLst>
  <dgm:cxnLst>
    <dgm:cxn modelId="{05C755E7-0805-4522-89C7-9EEB314F4663}" type="presOf" srcId="{14956B0C-8A8D-4382-9A54-2D21FD1B566D}" destId="{5D1140FE-43DA-415E-BCD5-8DE3610826A7}" srcOrd="1" destOrd="0" presId="urn:microsoft.com/office/officeart/2005/8/layout/orgChart1"/>
    <dgm:cxn modelId="{CF2428DB-360A-454B-8A9B-7EAEBDD51F18}" type="presOf" srcId="{7814D3BE-98F8-40AC-9F84-2A4745BAC720}" destId="{52FDA0DE-1CA9-43DD-AFDE-7A7C4529135F}" srcOrd="0" destOrd="0" presId="urn:microsoft.com/office/officeart/2005/8/layout/orgChart1"/>
    <dgm:cxn modelId="{31E27E30-4E0E-467E-A531-C30CBBD03E10}" type="presOf" srcId="{7814D3BE-98F8-40AC-9F84-2A4745BAC720}" destId="{5A3A0223-3B30-470D-A55D-B1E01DE4CC9B}" srcOrd="1" destOrd="0" presId="urn:microsoft.com/office/officeart/2005/8/layout/orgChart1"/>
    <dgm:cxn modelId="{B26C6C94-7560-41C1-BB87-F040B1197F10}" srcId="{7814D3BE-98F8-40AC-9F84-2A4745BAC720}" destId="{11DF3904-4C9C-478E-832B-AE676C5121B1}" srcOrd="2" destOrd="0" parTransId="{4C19F8CF-59A0-43CF-BDE7-DA17C713A38F}" sibTransId="{E698AE99-4380-4DAF-B003-822BC7994A65}"/>
    <dgm:cxn modelId="{A45A9466-6E8B-424B-B44C-883EC4C6598A}" type="presOf" srcId="{11DF3904-4C9C-478E-832B-AE676C5121B1}" destId="{04EB0DDC-D94B-463F-86D9-D6B5A585F461}" srcOrd="0" destOrd="0" presId="urn:microsoft.com/office/officeart/2005/8/layout/orgChart1"/>
    <dgm:cxn modelId="{DB2641F2-BD6D-4A82-882A-6591381A5588}" type="presOf" srcId="{58C2C816-16F9-40E7-A959-DCF6E171C8C4}" destId="{2441F9C7-C4DE-4DAE-916D-E3DD7E284772}" srcOrd="0" destOrd="0" presId="urn:microsoft.com/office/officeart/2005/8/layout/orgChart1"/>
    <dgm:cxn modelId="{7399EF73-34E5-43BF-992E-5E92AA5958C1}" srcId="{7814D3BE-98F8-40AC-9F84-2A4745BAC720}" destId="{14956B0C-8A8D-4382-9A54-2D21FD1B566D}" srcOrd="0" destOrd="0" parTransId="{EFD59D57-950E-4F57-A20B-CED87B6B670A}" sibTransId="{31C300D8-0693-487F-820D-51113962C0C1}"/>
    <dgm:cxn modelId="{AF3F82B4-B70C-43E4-9562-B2ED659768F9}" type="presOf" srcId="{7C7EF9DB-BB43-4D94-96E9-C4BF5C4AAD32}" destId="{E29E3290-CD76-4F29-81E3-30B5EB6A00EA}" srcOrd="0" destOrd="0" presId="urn:microsoft.com/office/officeart/2005/8/layout/orgChart1"/>
    <dgm:cxn modelId="{7008EF72-BA1F-4DEA-8BEA-1099D61A6E61}" type="presOf" srcId="{11DF3904-4C9C-478E-832B-AE676C5121B1}" destId="{17C591F6-254B-487B-8E1F-1FA209DF700F}" srcOrd="1" destOrd="0" presId="urn:microsoft.com/office/officeart/2005/8/layout/orgChart1"/>
    <dgm:cxn modelId="{2475D259-BBFD-4701-8B10-9325A4FD038A}" type="presOf" srcId="{EFD59D57-950E-4F57-A20B-CED87B6B670A}" destId="{812F339F-1C39-4CF3-835E-1E4363F077D8}" srcOrd="0" destOrd="0" presId="urn:microsoft.com/office/officeart/2005/8/layout/orgChart1"/>
    <dgm:cxn modelId="{307228AA-299A-44C4-B2FC-A52B131E1C91}" srcId="{7814D3BE-98F8-40AC-9F84-2A4745BAC720}" destId="{58C2C816-16F9-40E7-A959-DCF6E171C8C4}" srcOrd="1" destOrd="0" parTransId="{4F5A979C-98A4-4F87-8C04-AE7D54BF2947}" sibTransId="{30F95EFF-6D7F-4657-916C-40D5509213B3}"/>
    <dgm:cxn modelId="{157BE6D6-FF4A-4A5B-BEC8-C332D710EB78}" type="presOf" srcId="{4F5A979C-98A4-4F87-8C04-AE7D54BF2947}" destId="{5A1AE892-7B60-467F-8B8E-C95A7D369591}" srcOrd="0" destOrd="0" presId="urn:microsoft.com/office/officeart/2005/8/layout/orgChart1"/>
    <dgm:cxn modelId="{CBF20DCC-AD59-4E2A-9F36-14C4EEE1F746}" srcId="{7C7EF9DB-BB43-4D94-96E9-C4BF5C4AAD32}" destId="{7814D3BE-98F8-40AC-9F84-2A4745BAC720}" srcOrd="0" destOrd="0" parTransId="{BE480BF3-8D60-432F-AD25-05850A0644DB}" sibTransId="{C632C490-CB7F-40DC-9795-6FE830693C42}"/>
    <dgm:cxn modelId="{5C02DC59-C22E-4C56-8B11-617F23C6837D}" type="presOf" srcId="{14956B0C-8A8D-4382-9A54-2D21FD1B566D}" destId="{8D7BEB1F-86CE-439F-B2C9-AA4B0DED0E00}" srcOrd="0" destOrd="0" presId="urn:microsoft.com/office/officeart/2005/8/layout/orgChart1"/>
    <dgm:cxn modelId="{ED1B4EB2-47F8-48F7-83B6-4D0002BB6CA5}" type="presOf" srcId="{4C19F8CF-59A0-43CF-BDE7-DA17C713A38F}" destId="{C252D1A1-FB69-4D10-9707-38A98F147039}" srcOrd="0" destOrd="0" presId="urn:microsoft.com/office/officeart/2005/8/layout/orgChart1"/>
    <dgm:cxn modelId="{5F750B60-1C6B-451A-8495-7E58DEE2C0B1}" type="presOf" srcId="{58C2C816-16F9-40E7-A959-DCF6E171C8C4}" destId="{C2CBFACE-0F46-4905-8321-74CDC24D9351}" srcOrd="1" destOrd="0" presId="urn:microsoft.com/office/officeart/2005/8/layout/orgChart1"/>
    <dgm:cxn modelId="{067A1004-621E-424A-99CD-6C1C4043E759}" type="presParOf" srcId="{E29E3290-CD76-4F29-81E3-30B5EB6A00EA}" destId="{2DDB8FF1-1673-4E0C-8538-78FCEAF8E55F}" srcOrd="0" destOrd="0" presId="urn:microsoft.com/office/officeart/2005/8/layout/orgChart1"/>
    <dgm:cxn modelId="{575AF4F8-BD1F-4FF0-AAC9-AB1F4E197744}" type="presParOf" srcId="{2DDB8FF1-1673-4E0C-8538-78FCEAF8E55F}" destId="{D901920B-CBD6-49A6-AE64-93B77D3872FA}" srcOrd="0" destOrd="0" presId="urn:microsoft.com/office/officeart/2005/8/layout/orgChart1"/>
    <dgm:cxn modelId="{BE510F73-8FA6-46FB-A909-BD6A6007CB91}" type="presParOf" srcId="{D901920B-CBD6-49A6-AE64-93B77D3872FA}" destId="{52FDA0DE-1CA9-43DD-AFDE-7A7C4529135F}" srcOrd="0" destOrd="0" presId="urn:microsoft.com/office/officeart/2005/8/layout/orgChart1"/>
    <dgm:cxn modelId="{B52A6A12-FCB4-4F99-9BE3-84EDF6C2AFF0}" type="presParOf" srcId="{D901920B-CBD6-49A6-AE64-93B77D3872FA}" destId="{5A3A0223-3B30-470D-A55D-B1E01DE4CC9B}" srcOrd="1" destOrd="0" presId="urn:microsoft.com/office/officeart/2005/8/layout/orgChart1"/>
    <dgm:cxn modelId="{2CAA8E56-0C92-4A07-9285-E111904D9D6C}" type="presParOf" srcId="{2DDB8FF1-1673-4E0C-8538-78FCEAF8E55F}" destId="{D80FCEBE-FF0C-4EDF-A076-2A6398883BB6}" srcOrd="1" destOrd="0" presId="urn:microsoft.com/office/officeart/2005/8/layout/orgChart1"/>
    <dgm:cxn modelId="{523E7401-05B2-485A-A63B-0421B21ABA4D}" type="presParOf" srcId="{D80FCEBE-FF0C-4EDF-A076-2A6398883BB6}" destId="{812F339F-1C39-4CF3-835E-1E4363F077D8}" srcOrd="0" destOrd="0" presId="urn:microsoft.com/office/officeart/2005/8/layout/orgChart1"/>
    <dgm:cxn modelId="{EB77BAE1-C706-4ED7-9749-018973C8D499}" type="presParOf" srcId="{D80FCEBE-FF0C-4EDF-A076-2A6398883BB6}" destId="{87CC5761-BEDB-4CD4-BDC9-8CF545A794B2}" srcOrd="1" destOrd="0" presId="urn:microsoft.com/office/officeart/2005/8/layout/orgChart1"/>
    <dgm:cxn modelId="{E5C4E863-707E-4546-9FBF-AD018CB05B7C}" type="presParOf" srcId="{87CC5761-BEDB-4CD4-BDC9-8CF545A794B2}" destId="{2970D0D0-3BFD-465A-A25D-F5262A96DF71}" srcOrd="0" destOrd="0" presId="urn:microsoft.com/office/officeart/2005/8/layout/orgChart1"/>
    <dgm:cxn modelId="{51635DD7-36EC-47CB-85C7-CC09A60CBE34}" type="presParOf" srcId="{2970D0D0-3BFD-465A-A25D-F5262A96DF71}" destId="{8D7BEB1F-86CE-439F-B2C9-AA4B0DED0E00}" srcOrd="0" destOrd="0" presId="urn:microsoft.com/office/officeart/2005/8/layout/orgChart1"/>
    <dgm:cxn modelId="{48778B8B-E312-4554-85ED-6C07C792B3B5}" type="presParOf" srcId="{2970D0D0-3BFD-465A-A25D-F5262A96DF71}" destId="{5D1140FE-43DA-415E-BCD5-8DE3610826A7}" srcOrd="1" destOrd="0" presId="urn:microsoft.com/office/officeart/2005/8/layout/orgChart1"/>
    <dgm:cxn modelId="{52AA52CE-D13C-4932-9A7A-773258E1BC78}" type="presParOf" srcId="{87CC5761-BEDB-4CD4-BDC9-8CF545A794B2}" destId="{62DED59E-73DD-418A-B7B1-0B83F1DE87D6}" srcOrd="1" destOrd="0" presId="urn:microsoft.com/office/officeart/2005/8/layout/orgChart1"/>
    <dgm:cxn modelId="{0640C6CD-30C0-4322-9B58-F11918F04B5F}" type="presParOf" srcId="{87CC5761-BEDB-4CD4-BDC9-8CF545A794B2}" destId="{25A1909C-9B5B-4CDD-A3F2-DED4052AD8C3}" srcOrd="2" destOrd="0" presId="urn:microsoft.com/office/officeart/2005/8/layout/orgChart1"/>
    <dgm:cxn modelId="{7857AC09-674B-4D8E-8425-BC1A9A0EDC80}" type="presParOf" srcId="{D80FCEBE-FF0C-4EDF-A076-2A6398883BB6}" destId="{5A1AE892-7B60-467F-8B8E-C95A7D369591}" srcOrd="2" destOrd="0" presId="urn:microsoft.com/office/officeart/2005/8/layout/orgChart1"/>
    <dgm:cxn modelId="{106B8D53-C239-4005-9CE6-662FFA381251}" type="presParOf" srcId="{D80FCEBE-FF0C-4EDF-A076-2A6398883BB6}" destId="{9D8141A9-A2E3-46B3-8C5C-12D8D53287DE}" srcOrd="3" destOrd="0" presId="urn:microsoft.com/office/officeart/2005/8/layout/orgChart1"/>
    <dgm:cxn modelId="{3D0B2F83-C1AA-4120-B50B-BCA112B18B7B}" type="presParOf" srcId="{9D8141A9-A2E3-46B3-8C5C-12D8D53287DE}" destId="{2502BE5E-3884-4400-80EB-A562CFC1311E}" srcOrd="0" destOrd="0" presId="urn:microsoft.com/office/officeart/2005/8/layout/orgChart1"/>
    <dgm:cxn modelId="{C43E1A56-F67C-4DE8-B5FA-3EB3C38A54BB}" type="presParOf" srcId="{2502BE5E-3884-4400-80EB-A562CFC1311E}" destId="{2441F9C7-C4DE-4DAE-916D-E3DD7E284772}" srcOrd="0" destOrd="0" presId="urn:microsoft.com/office/officeart/2005/8/layout/orgChart1"/>
    <dgm:cxn modelId="{23E4636E-2916-4B29-95AA-0C10F674594F}" type="presParOf" srcId="{2502BE5E-3884-4400-80EB-A562CFC1311E}" destId="{C2CBFACE-0F46-4905-8321-74CDC24D9351}" srcOrd="1" destOrd="0" presId="urn:microsoft.com/office/officeart/2005/8/layout/orgChart1"/>
    <dgm:cxn modelId="{7E70B6B1-F1E3-49D5-B47C-3DB75991409A}" type="presParOf" srcId="{9D8141A9-A2E3-46B3-8C5C-12D8D53287DE}" destId="{C818EC6C-FCD0-4FE7-A8E9-A244A0616E44}" srcOrd="1" destOrd="0" presId="urn:microsoft.com/office/officeart/2005/8/layout/orgChart1"/>
    <dgm:cxn modelId="{8EA2E91C-094C-4200-828D-23AB2E82BCD0}" type="presParOf" srcId="{9D8141A9-A2E3-46B3-8C5C-12D8D53287DE}" destId="{D04967AF-E440-4AC1-91BA-3C3D140F2E23}" srcOrd="2" destOrd="0" presId="urn:microsoft.com/office/officeart/2005/8/layout/orgChart1"/>
    <dgm:cxn modelId="{B64A7FE7-EDE9-462F-BAB8-CBB6216965F2}" type="presParOf" srcId="{D80FCEBE-FF0C-4EDF-A076-2A6398883BB6}" destId="{C252D1A1-FB69-4D10-9707-38A98F147039}" srcOrd="4" destOrd="0" presId="urn:microsoft.com/office/officeart/2005/8/layout/orgChart1"/>
    <dgm:cxn modelId="{D3A22148-5B99-4326-908B-DF33178A517B}" type="presParOf" srcId="{D80FCEBE-FF0C-4EDF-A076-2A6398883BB6}" destId="{A5D89392-B2F8-4B42-A87C-F0F99BF90EEF}" srcOrd="5" destOrd="0" presId="urn:microsoft.com/office/officeart/2005/8/layout/orgChart1"/>
    <dgm:cxn modelId="{A2891EAB-EECC-40BB-954D-E6C112003E88}" type="presParOf" srcId="{A5D89392-B2F8-4B42-A87C-F0F99BF90EEF}" destId="{89F322B1-B8C2-459C-AFAD-597A0002C31F}" srcOrd="0" destOrd="0" presId="urn:microsoft.com/office/officeart/2005/8/layout/orgChart1"/>
    <dgm:cxn modelId="{1BCE2257-3B2D-4A7D-A4C5-CB9236C78538}" type="presParOf" srcId="{89F322B1-B8C2-459C-AFAD-597A0002C31F}" destId="{04EB0DDC-D94B-463F-86D9-D6B5A585F461}" srcOrd="0" destOrd="0" presId="urn:microsoft.com/office/officeart/2005/8/layout/orgChart1"/>
    <dgm:cxn modelId="{24FA3DBC-CE3D-44CB-92C9-C5D827AE841C}" type="presParOf" srcId="{89F322B1-B8C2-459C-AFAD-597A0002C31F}" destId="{17C591F6-254B-487B-8E1F-1FA209DF700F}" srcOrd="1" destOrd="0" presId="urn:microsoft.com/office/officeart/2005/8/layout/orgChart1"/>
    <dgm:cxn modelId="{D15F9894-3094-469A-84BD-4EC859088F80}" type="presParOf" srcId="{A5D89392-B2F8-4B42-A87C-F0F99BF90EEF}" destId="{44FF3B64-334B-46C2-901F-A3223D2D3590}" srcOrd="1" destOrd="0" presId="urn:microsoft.com/office/officeart/2005/8/layout/orgChart1"/>
    <dgm:cxn modelId="{0BF5F47D-DF30-4F11-ACC8-715D1ADA32C1}" type="presParOf" srcId="{A5D89392-B2F8-4B42-A87C-F0F99BF90EEF}" destId="{BC4FC93E-7EFF-4BC6-AEE5-E08E6D4DFDCA}" srcOrd="2" destOrd="0" presId="urn:microsoft.com/office/officeart/2005/8/layout/orgChart1"/>
    <dgm:cxn modelId="{E5CA1877-598E-44D7-A709-38177F5C39B7}" type="presParOf" srcId="{2DDB8FF1-1673-4E0C-8538-78FCEAF8E55F}" destId="{A3667366-0201-416D-B479-563D724523E2}"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791BBE-B848-452E-BD81-552CC18AE2E5}"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ru-RU"/>
        </a:p>
      </dgm:t>
    </dgm:pt>
    <dgm:pt modelId="{0D6EAC01-AAC5-4C19-AD76-5A3DBD539754}">
      <dgm:prSet phldrT="[Текст]" custT="1"/>
      <dgm:spPr/>
      <dgm:t>
        <a:bodyPr/>
        <a:lstStyle/>
        <a:p>
          <a:r>
            <a:rPr lang="ru-RU" sz="1800" b="1" dirty="0" smtClean="0">
              <a:solidFill>
                <a:schemeClr val="tx1"/>
              </a:solidFill>
              <a:latin typeface="Arial" pitchFamily="34" charset="0"/>
              <a:cs typeface="Arial" pitchFamily="34" charset="0"/>
            </a:rPr>
            <a:t>Типы связей</a:t>
          </a:r>
          <a:endParaRPr lang="ru-RU" sz="1800" dirty="0">
            <a:solidFill>
              <a:schemeClr val="tx1"/>
            </a:solidFill>
            <a:latin typeface="Arial" pitchFamily="34" charset="0"/>
            <a:cs typeface="Arial" pitchFamily="34" charset="0"/>
          </a:endParaRPr>
        </a:p>
      </dgm:t>
    </dgm:pt>
    <dgm:pt modelId="{0E830021-1FA3-4DF2-8F6C-4B998C6F6B83}" type="parTrans" cxnId="{99FB8F1B-E8D2-451C-9F33-0975EE2EBC8A}">
      <dgm:prSet/>
      <dgm:spPr/>
      <dgm:t>
        <a:bodyPr/>
        <a:lstStyle/>
        <a:p>
          <a:endParaRPr lang="ru-RU" sz="1800">
            <a:solidFill>
              <a:schemeClr val="tx1"/>
            </a:solidFill>
            <a:latin typeface="Arial" pitchFamily="34" charset="0"/>
            <a:cs typeface="Arial" pitchFamily="34" charset="0"/>
          </a:endParaRPr>
        </a:p>
      </dgm:t>
    </dgm:pt>
    <dgm:pt modelId="{5EA4C5F5-4433-4375-B5EE-127E2B30CC27}" type="sibTrans" cxnId="{99FB8F1B-E8D2-451C-9F33-0975EE2EBC8A}">
      <dgm:prSet/>
      <dgm:spPr/>
      <dgm:t>
        <a:bodyPr/>
        <a:lstStyle/>
        <a:p>
          <a:endParaRPr lang="ru-RU" sz="1800">
            <a:solidFill>
              <a:schemeClr val="tx1"/>
            </a:solidFill>
            <a:latin typeface="Arial" pitchFamily="34" charset="0"/>
            <a:cs typeface="Arial" pitchFamily="34" charset="0"/>
          </a:endParaRPr>
        </a:p>
      </dgm:t>
    </dgm:pt>
    <dgm:pt modelId="{815AB2B5-D047-4CB3-887A-F3752C738006}">
      <dgm:prSet custT="1"/>
      <dgm:spPr/>
      <dgm:t>
        <a:bodyPr/>
        <a:lstStyle/>
        <a:p>
          <a:r>
            <a:rPr lang="ru-RU" sz="1800" b="1" smtClean="0">
              <a:solidFill>
                <a:schemeClr val="tx1"/>
              </a:solidFill>
              <a:latin typeface="Arial" pitchFamily="34" charset="0"/>
              <a:cs typeface="Arial" pitchFamily="34" charset="0"/>
            </a:rPr>
            <a:t>Один-к-одному</a:t>
          </a:r>
          <a:endParaRPr lang="ru-RU" sz="1800" b="1" dirty="0" smtClean="0">
            <a:solidFill>
              <a:schemeClr val="tx1"/>
            </a:solidFill>
            <a:latin typeface="Arial" pitchFamily="34" charset="0"/>
            <a:cs typeface="Arial" pitchFamily="34" charset="0"/>
          </a:endParaRPr>
        </a:p>
      </dgm:t>
    </dgm:pt>
    <dgm:pt modelId="{45F94E7B-D4E9-451F-AD70-8EE0F61741CE}" type="parTrans" cxnId="{E38F4BE9-BB6F-4918-9966-7F5206B16C74}">
      <dgm:prSet/>
      <dgm:spPr/>
      <dgm:t>
        <a:bodyPr/>
        <a:lstStyle/>
        <a:p>
          <a:endParaRPr lang="ru-RU" sz="1800">
            <a:solidFill>
              <a:schemeClr val="tx1"/>
            </a:solidFill>
            <a:latin typeface="Arial" pitchFamily="34" charset="0"/>
            <a:cs typeface="Arial" pitchFamily="34" charset="0"/>
          </a:endParaRPr>
        </a:p>
      </dgm:t>
    </dgm:pt>
    <dgm:pt modelId="{DE628672-A3F5-4711-93B6-68909519CB0E}" type="sibTrans" cxnId="{E38F4BE9-BB6F-4918-9966-7F5206B16C74}">
      <dgm:prSet/>
      <dgm:spPr/>
      <dgm:t>
        <a:bodyPr/>
        <a:lstStyle/>
        <a:p>
          <a:endParaRPr lang="ru-RU" sz="1800">
            <a:solidFill>
              <a:schemeClr val="tx1"/>
            </a:solidFill>
            <a:latin typeface="Arial" pitchFamily="34" charset="0"/>
            <a:cs typeface="Arial" pitchFamily="34" charset="0"/>
          </a:endParaRPr>
        </a:p>
      </dgm:t>
    </dgm:pt>
    <dgm:pt modelId="{1B71CF43-C5D7-4F3A-9B40-356BC471F69D}">
      <dgm:prSet custT="1"/>
      <dgm:spPr/>
      <dgm:t>
        <a:bodyPr/>
        <a:lstStyle/>
        <a:p>
          <a:r>
            <a:rPr lang="ru-RU" sz="1800" b="1" smtClean="0">
              <a:solidFill>
                <a:schemeClr val="tx1"/>
              </a:solidFill>
              <a:latin typeface="Arial" pitchFamily="34" charset="0"/>
              <a:cs typeface="Arial" pitchFamily="34" charset="0"/>
            </a:rPr>
            <a:t>Один-ко-многим</a:t>
          </a:r>
          <a:endParaRPr lang="ru-RU" sz="1800" b="1" dirty="0" smtClean="0">
            <a:solidFill>
              <a:schemeClr val="tx1"/>
            </a:solidFill>
            <a:latin typeface="Arial" pitchFamily="34" charset="0"/>
            <a:cs typeface="Arial" pitchFamily="34" charset="0"/>
          </a:endParaRPr>
        </a:p>
      </dgm:t>
    </dgm:pt>
    <dgm:pt modelId="{BAE3F836-F77B-4D5E-AFE6-F6FD5E441714}" type="parTrans" cxnId="{DF6A8F9B-C571-4373-9863-430ED4C042E6}">
      <dgm:prSet/>
      <dgm:spPr/>
      <dgm:t>
        <a:bodyPr/>
        <a:lstStyle/>
        <a:p>
          <a:endParaRPr lang="ru-RU" sz="1800">
            <a:solidFill>
              <a:schemeClr val="tx1"/>
            </a:solidFill>
            <a:latin typeface="Arial" pitchFamily="34" charset="0"/>
            <a:cs typeface="Arial" pitchFamily="34" charset="0"/>
          </a:endParaRPr>
        </a:p>
      </dgm:t>
    </dgm:pt>
    <dgm:pt modelId="{43010F89-1362-4EC2-B19C-3F23C171D62B}" type="sibTrans" cxnId="{DF6A8F9B-C571-4373-9863-430ED4C042E6}">
      <dgm:prSet/>
      <dgm:spPr/>
      <dgm:t>
        <a:bodyPr/>
        <a:lstStyle/>
        <a:p>
          <a:endParaRPr lang="ru-RU" sz="1800">
            <a:solidFill>
              <a:schemeClr val="tx1"/>
            </a:solidFill>
            <a:latin typeface="Arial" pitchFamily="34" charset="0"/>
            <a:cs typeface="Arial" pitchFamily="34" charset="0"/>
          </a:endParaRPr>
        </a:p>
      </dgm:t>
    </dgm:pt>
    <dgm:pt modelId="{813E7464-21AC-4DB2-8CE4-51F22F1AE940}">
      <dgm:prSet custT="1"/>
      <dgm:spPr/>
      <dgm:t>
        <a:bodyPr/>
        <a:lstStyle/>
        <a:p>
          <a:r>
            <a:rPr lang="ru-RU" sz="1800" b="1" dirty="0" smtClean="0">
              <a:solidFill>
                <a:schemeClr val="tx1"/>
              </a:solidFill>
              <a:latin typeface="Arial" pitchFamily="34" charset="0"/>
              <a:cs typeface="Arial" pitchFamily="34" charset="0"/>
            </a:rPr>
            <a:t>Многие-ко-многим</a:t>
          </a:r>
        </a:p>
      </dgm:t>
    </dgm:pt>
    <dgm:pt modelId="{0FC3D422-A509-4CC3-8E87-DA682910FB3A}" type="parTrans" cxnId="{60B01142-EE26-4B80-BAB8-DF24DF356273}">
      <dgm:prSet/>
      <dgm:spPr/>
      <dgm:t>
        <a:bodyPr/>
        <a:lstStyle/>
        <a:p>
          <a:endParaRPr lang="ru-RU" sz="1800">
            <a:solidFill>
              <a:schemeClr val="tx1"/>
            </a:solidFill>
            <a:latin typeface="Arial" pitchFamily="34" charset="0"/>
            <a:cs typeface="Arial" pitchFamily="34" charset="0"/>
          </a:endParaRPr>
        </a:p>
      </dgm:t>
    </dgm:pt>
    <dgm:pt modelId="{B581DFED-A44E-409B-BE60-601547EC6577}" type="sibTrans" cxnId="{60B01142-EE26-4B80-BAB8-DF24DF356273}">
      <dgm:prSet/>
      <dgm:spPr/>
      <dgm:t>
        <a:bodyPr/>
        <a:lstStyle/>
        <a:p>
          <a:endParaRPr lang="ru-RU" sz="1800">
            <a:solidFill>
              <a:schemeClr val="tx1"/>
            </a:solidFill>
            <a:latin typeface="Arial" pitchFamily="34" charset="0"/>
            <a:cs typeface="Arial" pitchFamily="34" charset="0"/>
          </a:endParaRPr>
        </a:p>
      </dgm:t>
    </dgm:pt>
    <dgm:pt modelId="{D000BD9C-DD7E-41BC-AE05-F2E09768FBF5}" type="pres">
      <dgm:prSet presAssocID="{23791BBE-B848-452E-BD81-552CC18AE2E5}" presName="hierChild1" presStyleCnt="0">
        <dgm:presLayoutVars>
          <dgm:orgChart val="1"/>
          <dgm:chPref val="1"/>
          <dgm:dir/>
          <dgm:animOne val="branch"/>
          <dgm:animLvl val="lvl"/>
          <dgm:resizeHandles/>
        </dgm:presLayoutVars>
      </dgm:prSet>
      <dgm:spPr/>
      <dgm:t>
        <a:bodyPr/>
        <a:lstStyle/>
        <a:p>
          <a:endParaRPr lang="ru-RU"/>
        </a:p>
      </dgm:t>
    </dgm:pt>
    <dgm:pt modelId="{E6BD51CA-531D-47A5-B8B0-435096B586F6}" type="pres">
      <dgm:prSet presAssocID="{0D6EAC01-AAC5-4C19-AD76-5A3DBD539754}" presName="hierRoot1" presStyleCnt="0">
        <dgm:presLayoutVars>
          <dgm:hierBranch val="init"/>
        </dgm:presLayoutVars>
      </dgm:prSet>
      <dgm:spPr/>
    </dgm:pt>
    <dgm:pt modelId="{0C71C3AF-36AD-4C0A-BEEA-463E2ABAE5AA}" type="pres">
      <dgm:prSet presAssocID="{0D6EAC01-AAC5-4C19-AD76-5A3DBD539754}" presName="rootComposite1" presStyleCnt="0"/>
      <dgm:spPr/>
    </dgm:pt>
    <dgm:pt modelId="{CDB53F61-49FA-4E2E-A1D4-A6A8FD9FA749}" type="pres">
      <dgm:prSet presAssocID="{0D6EAC01-AAC5-4C19-AD76-5A3DBD539754}" presName="rootText1" presStyleLbl="node0" presStyleIdx="0" presStyleCnt="1">
        <dgm:presLayoutVars>
          <dgm:chPref val="3"/>
        </dgm:presLayoutVars>
      </dgm:prSet>
      <dgm:spPr/>
      <dgm:t>
        <a:bodyPr/>
        <a:lstStyle/>
        <a:p>
          <a:endParaRPr lang="ru-RU"/>
        </a:p>
      </dgm:t>
    </dgm:pt>
    <dgm:pt modelId="{13CD08F0-7D77-469E-BE06-CADCAFECAED7}" type="pres">
      <dgm:prSet presAssocID="{0D6EAC01-AAC5-4C19-AD76-5A3DBD539754}" presName="rootConnector1" presStyleLbl="node1" presStyleIdx="0" presStyleCnt="0"/>
      <dgm:spPr/>
      <dgm:t>
        <a:bodyPr/>
        <a:lstStyle/>
        <a:p>
          <a:endParaRPr lang="ru-RU"/>
        </a:p>
      </dgm:t>
    </dgm:pt>
    <dgm:pt modelId="{725B20A3-4CFC-4DA7-9E5A-09E6B1286DB2}" type="pres">
      <dgm:prSet presAssocID="{0D6EAC01-AAC5-4C19-AD76-5A3DBD539754}" presName="hierChild2" presStyleCnt="0"/>
      <dgm:spPr/>
    </dgm:pt>
    <dgm:pt modelId="{D5E977F1-8D20-47EA-9C29-B3A4D932CDAC}" type="pres">
      <dgm:prSet presAssocID="{45F94E7B-D4E9-451F-AD70-8EE0F61741CE}" presName="Name37" presStyleLbl="parChTrans1D2" presStyleIdx="0" presStyleCnt="3"/>
      <dgm:spPr/>
      <dgm:t>
        <a:bodyPr/>
        <a:lstStyle/>
        <a:p>
          <a:endParaRPr lang="ru-RU"/>
        </a:p>
      </dgm:t>
    </dgm:pt>
    <dgm:pt modelId="{838E98E9-BAB2-47E0-B260-EC54C3F73ECA}" type="pres">
      <dgm:prSet presAssocID="{815AB2B5-D047-4CB3-887A-F3752C738006}" presName="hierRoot2" presStyleCnt="0">
        <dgm:presLayoutVars>
          <dgm:hierBranch val="init"/>
        </dgm:presLayoutVars>
      </dgm:prSet>
      <dgm:spPr/>
    </dgm:pt>
    <dgm:pt modelId="{7C1CB914-B3C4-4DE5-9A5E-646FAE95D003}" type="pres">
      <dgm:prSet presAssocID="{815AB2B5-D047-4CB3-887A-F3752C738006}" presName="rootComposite" presStyleCnt="0"/>
      <dgm:spPr/>
    </dgm:pt>
    <dgm:pt modelId="{3B4403C9-E4F8-4C36-8FB2-572F1C213994}" type="pres">
      <dgm:prSet presAssocID="{815AB2B5-D047-4CB3-887A-F3752C738006}" presName="rootText" presStyleLbl="node2" presStyleIdx="0" presStyleCnt="3">
        <dgm:presLayoutVars>
          <dgm:chPref val="3"/>
        </dgm:presLayoutVars>
      </dgm:prSet>
      <dgm:spPr/>
      <dgm:t>
        <a:bodyPr/>
        <a:lstStyle/>
        <a:p>
          <a:endParaRPr lang="ru-RU"/>
        </a:p>
      </dgm:t>
    </dgm:pt>
    <dgm:pt modelId="{73E7ABFF-30E1-43C5-BBCA-231053C7D731}" type="pres">
      <dgm:prSet presAssocID="{815AB2B5-D047-4CB3-887A-F3752C738006}" presName="rootConnector" presStyleLbl="node2" presStyleIdx="0" presStyleCnt="3"/>
      <dgm:spPr/>
      <dgm:t>
        <a:bodyPr/>
        <a:lstStyle/>
        <a:p>
          <a:endParaRPr lang="ru-RU"/>
        </a:p>
      </dgm:t>
    </dgm:pt>
    <dgm:pt modelId="{711EFD9C-B602-4387-A2CF-1A517CC3D53C}" type="pres">
      <dgm:prSet presAssocID="{815AB2B5-D047-4CB3-887A-F3752C738006}" presName="hierChild4" presStyleCnt="0"/>
      <dgm:spPr/>
    </dgm:pt>
    <dgm:pt modelId="{56F45EDA-443F-494F-80BD-29279EB4A462}" type="pres">
      <dgm:prSet presAssocID="{815AB2B5-D047-4CB3-887A-F3752C738006}" presName="hierChild5" presStyleCnt="0"/>
      <dgm:spPr/>
    </dgm:pt>
    <dgm:pt modelId="{EE8DDB5B-C710-43A0-A510-0A0999007163}" type="pres">
      <dgm:prSet presAssocID="{BAE3F836-F77B-4D5E-AFE6-F6FD5E441714}" presName="Name37" presStyleLbl="parChTrans1D2" presStyleIdx="1" presStyleCnt="3"/>
      <dgm:spPr/>
      <dgm:t>
        <a:bodyPr/>
        <a:lstStyle/>
        <a:p>
          <a:endParaRPr lang="ru-RU"/>
        </a:p>
      </dgm:t>
    </dgm:pt>
    <dgm:pt modelId="{F73BC437-5299-45C1-8F98-1A63A52E4A7A}" type="pres">
      <dgm:prSet presAssocID="{1B71CF43-C5D7-4F3A-9B40-356BC471F69D}" presName="hierRoot2" presStyleCnt="0">
        <dgm:presLayoutVars>
          <dgm:hierBranch val="init"/>
        </dgm:presLayoutVars>
      </dgm:prSet>
      <dgm:spPr/>
    </dgm:pt>
    <dgm:pt modelId="{1F912634-7809-46F9-882F-566917E720E0}" type="pres">
      <dgm:prSet presAssocID="{1B71CF43-C5D7-4F3A-9B40-356BC471F69D}" presName="rootComposite" presStyleCnt="0"/>
      <dgm:spPr/>
    </dgm:pt>
    <dgm:pt modelId="{B657AB37-DBE1-4B13-86B9-36D460796F35}" type="pres">
      <dgm:prSet presAssocID="{1B71CF43-C5D7-4F3A-9B40-356BC471F69D}" presName="rootText" presStyleLbl="node2" presStyleIdx="1" presStyleCnt="3" custScaleX="124586">
        <dgm:presLayoutVars>
          <dgm:chPref val="3"/>
        </dgm:presLayoutVars>
      </dgm:prSet>
      <dgm:spPr/>
      <dgm:t>
        <a:bodyPr/>
        <a:lstStyle/>
        <a:p>
          <a:endParaRPr lang="ru-RU"/>
        </a:p>
      </dgm:t>
    </dgm:pt>
    <dgm:pt modelId="{36F27C7C-32BB-4E59-96E7-A0E964F8287E}" type="pres">
      <dgm:prSet presAssocID="{1B71CF43-C5D7-4F3A-9B40-356BC471F69D}" presName="rootConnector" presStyleLbl="node2" presStyleIdx="1" presStyleCnt="3"/>
      <dgm:spPr/>
      <dgm:t>
        <a:bodyPr/>
        <a:lstStyle/>
        <a:p>
          <a:endParaRPr lang="ru-RU"/>
        </a:p>
      </dgm:t>
    </dgm:pt>
    <dgm:pt modelId="{AA7C5CB0-6626-4F9F-9931-D5C53AF67B05}" type="pres">
      <dgm:prSet presAssocID="{1B71CF43-C5D7-4F3A-9B40-356BC471F69D}" presName="hierChild4" presStyleCnt="0"/>
      <dgm:spPr/>
    </dgm:pt>
    <dgm:pt modelId="{1B6E56A1-7F32-4A4F-8498-D7C6FE233909}" type="pres">
      <dgm:prSet presAssocID="{1B71CF43-C5D7-4F3A-9B40-356BC471F69D}" presName="hierChild5" presStyleCnt="0"/>
      <dgm:spPr/>
    </dgm:pt>
    <dgm:pt modelId="{21D13422-9F58-4D8D-8A35-B607330A0978}" type="pres">
      <dgm:prSet presAssocID="{0FC3D422-A509-4CC3-8E87-DA682910FB3A}" presName="Name37" presStyleLbl="parChTrans1D2" presStyleIdx="2" presStyleCnt="3"/>
      <dgm:spPr/>
      <dgm:t>
        <a:bodyPr/>
        <a:lstStyle/>
        <a:p>
          <a:endParaRPr lang="ru-RU"/>
        </a:p>
      </dgm:t>
    </dgm:pt>
    <dgm:pt modelId="{1916C4E4-B3A1-4171-A74D-11E1474DF5E7}" type="pres">
      <dgm:prSet presAssocID="{813E7464-21AC-4DB2-8CE4-51F22F1AE940}" presName="hierRoot2" presStyleCnt="0">
        <dgm:presLayoutVars>
          <dgm:hierBranch val="init"/>
        </dgm:presLayoutVars>
      </dgm:prSet>
      <dgm:spPr/>
    </dgm:pt>
    <dgm:pt modelId="{0B8405FB-C655-4A83-8AC8-4C48FDE9AF35}" type="pres">
      <dgm:prSet presAssocID="{813E7464-21AC-4DB2-8CE4-51F22F1AE940}" presName="rootComposite" presStyleCnt="0"/>
      <dgm:spPr/>
    </dgm:pt>
    <dgm:pt modelId="{7B7E4928-6C9F-4B70-8DCD-E939351FAFD6}" type="pres">
      <dgm:prSet presAssocID="{813E7464-21AC-4DB2-8CE4-51F22F1AE940}" presName="rootText" presStyleLbl="node2" presStyleIdx="2" presStyleCnt="3" custScaleX="134435">
        <dgm:presLayoutVars>
          <dgm:chPref val="3"/>
        </dgm:presLayoutVars>
      </dgm:prSet>
      <dgm:spPr/>
      <dgm:t>
        <a:bodyPr/>
        <a:lstStyle/>
        <a:p>
          <a:endParaRPr lang="ru-RU"/>
        </a:p>
      </dgm:t>
    </dgm:pt>
    <dgm:pt modelId="{5B0270AF-AD55-4C38-8F98-512AB32A4F88}" type="pres">
      <dgm:prSet presAssocID="{813E7464-21AC-4DB2-8CE4-51F22F1AE940}" presName="rootConnector" presStyleLbl="node2" presStyleIdx="2" presStyleCnt="3"/>
      <dgm:spPr/>
      <dgm:t>
        <a:bodyPr/>
        <a:lstStyle/>
        <a:p>
          <a:endParaRPr lang="ru-RU"/>
        </a:p>
      </dgm:t>
    </dgm:pt>
    <dgm:pt modelId="{89549391-F24B-479B-88B4-A7A3F3957149}" type="pres">
      <dgm:prSet presAssocID="{813E7464-21AC-4DB2-8CE4-51F22F1AE940}" presName="hierChild4" presStyleCnt="0"/>
      <dgm:spPr/>
    </dgm:pt>
    <dgm:pt modelId="{3B88D61F-BAC4-4753-8CB2-CF641249F286}" type="pres">
      <dgm:prSet presAssocID="{813E7464-21AC-4DB2-8CE4-51F22F1AE940}" presName="hierChild5" presStyleCnt="0"/>
      <dgm:spPr/>
    </dgm:pt>
    <dgm:pt modelId="{0A5F13C6-37DD-46AC-B861-32ADEA2FBA6C}" type="pres">
      <dgm:prSet presAssocID="{0D6EAC01-AAC5-4C19-AD76-5A3DBD539754}" presName="hierChild3" presStyleCnt="0"/>
      <dgm:spPr/>
    </dgm:pt>
  </dgm:ptLst>
  <dgm:cxnLst>
    <dgm:cxn modelId="{94FA1B54-4683-401B-ABDA-FCE6A586E3B6}" type="presOf" srcId="{815AB2B5-D047-4CB3-887A-F3752C738006}" destId="{73E7ABFF-30E1-43C5-BBCA-231053C7D731}" srcOrd="1" destOrd="0" presId="urn:microsoft.com/office/officeart/2005/8/layout/orgChart1"/>
    <dgm:cxn modelId="{60B01142-EE26-4B80-BAB8-DF24DF356273}" srcId="{0D6EAC01-AAC5-4C19-AD76-5A3DBD539754}" destId="{813E7464-21AC-4DB2-8CE4-51F22F1AE940}" srcOrd="2" destOrd="0" parTransId="{0FC3D422-A509-4CC3-8E87-DA682910FB3A}" sibTransId="{B581DFED-A44E-409B-BE60-601547EC6577}"/>
    <dgm:cxn modelId="{87C9744B-2E4E-4799-A940-4C03943041D3}" type="presOf" srcId="{1B71CF43-C5D7-4F3A-9B40-356BC471F69D}" destId="{36F27C7C-32BB-4E59-96E7-A0E964F8287E}" srcOrd="1" destOrd="0" presId="urn:microsoft.com/office/officeart/2005/8/layout/orgChart1"/>
    <dgm:cxn modelId="{E38F4BE9-BB6F-4918-9966-7F5206B16C74}" srcId="{0D6EAC01-AAC5-4C19-AD76-5A3DBD539754}" destId="{815AB2B5-D047-4CB3-887A-F3752C738006}" srcOrd="0" destOrd="0" parTransId="{45F94E7B-D4E9-451F-AD70-8EE0F61741CE}" sibTransId="{DE628672-A3F5-4711-93B6-68909519CB0E}"/>
    <dgm:cxn modelId="{9AAB10B2-23F5-4136-B9AF-7651C4A0EB92}" type="presOf" srcId="{BAE3F836-F77B-4D5E-AFE6-F6FD5E441714}" destId="{EE8DDB5B-C710-43A0-A510-0A0999007163}" srcOrd="0" destOrd="0" presId="urn:microsoft.com/office/officeart/2005/8/layout/orgChart1"/>
    <dgm:cxn modelId="{F1947823-93A3-40C3-A2D8-70EB167B0EB5}" type="presOf" srcId="{23791BBE-B848-452E-BD81-552CC18AE2E5}" destId="{D000BD9C-DD7E-41BC-AE05-F2E09768FBF5}" srcOrd="0" destOrd="0" presId="urn:microsoft.com/office/officeart/2005/8/layout/orgChart1"/>
    <dgm:cxn modelId="{CBAB4903-11CF-480E-8498-D4F00E92C9B1}" type="presOf" srcId="{45F94E7B-D4E9-451F-AD70-8EE0F61741CE}" destId="{D5E977F1-8D20-47EA-9C29-B3A4D932CDAC}" srcOrd="0" destOrd="0" presId="urn:microsoft.com/office/officeart/2005/8/layout/orgChart1"/>
    <dgm:cxn modelId="{77A26627-FCD2-43B5-A646-268BFCEB3EE2}" type="presOf" srcId="{1B71CF43-C5D7-4F3A-9B40-356BC471F69D}" destId="{B657AB37-DBE1-4B13-86B9-36D460796F35}" srcOrd="0" destOrd="0" presId="urn:microsoft.com/office/officeart/2005/8/layout/orgChart1"/>
    <dgm:cxn modelId="{DF6A8F9B-C571-4373-9863-430ED4C042E6}" srcId="{0D6EAC01-AAC5-4C19-AD76-5A3DBD539754}" destId="{1B71CF43-C5D7-4F3A-9B40-356BC471F69D}" srcOrd="1" destOrd="0" parTransId="{BAE3F836-F77B-4D5E-AFE6-F6FD5E441714}" sibTransId="{43010F89-1362-4EC2-B19C-3F23C171D62B}"/>
    <dgm:cxn modelId="{99FB8F1B-E8D2-451C-9F33-0975EE2EBC8A}" srcId="{23791BBE-B848-452E-BD81-552CC18AE2E5}" destId="{0D6EAC01-AAC5-4C19-AD76-5A3DBD539754}" srcOrd="0" destOrd="0" parTransId="{0E830021-1FA3-4DF2-8F6C-4B998C6F6B83}" sibTransId="{5EA4C5F5-4433-4375-B5EE-127E2B30CC27}"/>
    <dgm:cxn modelId="{A55FFED2-2AA2-4CF7-B778-EF3ECCF23121}" type="presOf" srcId="{0FC3D422-A509-4CC3-8E87-DA682910FB3A}" destId="{21D13422-9F58-4D8D-8A35-B607330A0978}" srcOrd="0" destOrd="0" presId="urn:microsoft.com/office/officeart/2005/8/layout/orgChart1"/>
    <dgm:cxn modelId="{6084AC24-3066-402F-A236-7D3DA68181C4}" type="presOf" srcId="{815AB2B5-D047-4CB3-887A-F3752C738006}" destId="{3B4403C9-E4F8-4C36-8FB2-572F1C213994}" srcOrd="0" destOrd="0" presId="urn:microsoft.com/office/officeart/2005/8/layout/orgChart1"/>
    <dgm:cxn modelId="{74574C0F-7C15-40C7-ABEF-4F13C116224C}" type="presOf" srcId="{0D6EAC01-AAC5-4C19-AD76-5A3DBD539754}" destId="{13CD08F0-7D77-469E-BE06-CADCAFECAED7}" srcOrd="1" destOrd="0" presId="urn:microsoft.com/office/officeart/2005/8/layout/orgChart1"/>
    <dgm:cxn modelId="{E7E4A2E7-BC17-46E1-BF43-9BED6254566F}" type="presOf" srcId="{813E7464-21AC-4DB2-8CE4-51F22F1AE940}" destId="{5B0270AF-AD55-4C38-8F98-512AB32A4F88}" srcOrd="1" destOrd="0" presId="urn:microsoft.com/office/officeart/2005/8/layout/orgChart1"/>
    <dgm:cxn modelId="{8190654C-8329-460A-B503-35F13269AF30}" type="presOf" srcId="{0D6EAC01-AAC5-4C19-AD76-5A3DBD539754}" destId="{CDB53F61-49FA-4E2E-A1D4-A6A8FD9FA749}" srcOrd="0" destOrd="0" presId="urn:microsoft.com/office/officeart/2005/8/layout/orgChart1"/>
    <dgm:cxn modelId="{6AEB3E87-ACF5-4787-A1C5-98268D6797CC}" type="presOf" srcId="{813E7464-21AC-4DB2-8CE4-51F22F1AE940}" destId="{7B7E4928-6C9F-4B70-8DCD-E939351FAFD6}" srcOrd="0" destOrd="0" presId="urn:microsoft.com/office/officeart/2005/8/layout/orgChart1"/>
    <dgm:cxn modelId="{90E90EB3-CB42-4725-AD54-6795199BFEFA}" type="presParOf" srcId="{D000BD9C-DD7E-41BC-AE05-F2E09768FBF5}" destId="{E6BD51CA-531D-47A5-B8B0-435096B586F6}" srcOrd="0" destOrd="0" presId="urn:microsoft.com/office/officeart/2005/8/layout/orgChart1"/>
    <dgm:cxn modelId="{3443DD79-ED63-4BEC-AF4F-B8FCB9CE6F29}" type="presParOf" srcId="{E6BD51CA-531D-47A5-B8B0-435096B586F6}" destId="{0C71C3AF-36AD-4C0A-BEEA-463E2ABAE5AA}" srcOrd="0" destOrd="0" presId="urn:microsoft.com/office/officeart/2005/8/layout/orgChart1"/>
    <dgm:cxn modelId="{86D71530-FE29-4168-9E1C-42E6363A15CF}" type="presParOf" srcId="{0C71C3AF-36AD-4C0A-BEEA-463E2ABAE5AA}" destId="{CDB53F61-49FA-4E2E-A1D4-A6A8FD9FA749}" srcOrd="0" destOrd="0" presId="urn:microsoft.com/office/officeart/2005/8/layout/orgChart1"/>
    <dgm:cxn modelId="{0CC7896A-2E0B-41CE-845E-EA70B06C20D2}" type="presParOf" srcId="{0C71C3AF-36AD-4C0A-BEEA-463E2ABAE5AA}" destId="{13CD08F0-7D77-469E-BE06-CADCAFECAED7}" srcOrd="1" destOrd="0" presId="urn:microsoft.com/office/officeart/2005/8/layout/orgChart1"/>
    <dgm:cxn modelId="{9589A200-8CCF-458C-8D6F-5E94E57BA8B9}" type="presParOf" srcId="{E6BD51CA-531D-47A5-B8B0-435096B586F6}" destId="{725B20A3-4CFC-4DA7-9E5A-09E6B1286DB2}" srcOrd="1" destOrd="0" presId="urn:microsoft.com/office/officeart/2005/8/layout/orgChart1"/>
    <dgm:cxn modelId="{EBB91510-5F61-4E94-9F58-E0C022602BEB}" type="presParOf" srcId="{725B20A3-4CFC-4DA7-9E5A-09E6B1286DB2}" destId="{D5E977F1-8D20-47EA-9C29-B3A4D932CDAC}" srcOrd="0" destOrd="0" presId="urn:microsoft.com/office/officeart/2005/8/layout/orgChart1"/>
    <dgm:cxn modelId="{5C4296EB-1418-42EB-8D3D-3DCE8C9BA590}" type="presParOf" srcId="{725B20A3-4CFC-4DA7-9E5A-09E6B1286DB2}" destId="{838E98E9-BAB2-47E0-B260-EC54C3F73ECA}" srcOrd="1" destOrd="0" presId="urn:microsoft.com/office/officeart/2005/8/layout/orgChart1"/>
    <dgm:cxn modelId="{2A13D7D6-9F59-442F-BE62-84762B20D574}" type="presParOf" srcId="{838E98E9-BAB2-47E0-B260-EC54C3F73ECA}" destId="{7C1CB914-B3C4-4DE5-9A5E-646FAE95D003}" srcOrd="0" destOrd="0" presId="urn:microsoft.com/office/officeart/2005/8/layout/orgChart1"/>
    <dgm:cxn modelId="{925F3B3D-07DC-4C7F-9908-F655649AE63A}" type="presParOf" srcId="{7C1CB914-B3C4-4DE5-9A5E-646FAE95D003}" destId="{3B4403C9-E4F8-4C36-8FB2-572F1C213994}" srcOrd="0" destOrd="0" presId="urn:microsoft.com/office/officeart/2005/8/layout/orgChart1"/>
    <dgm:cxn modelId="{10BD338D-4844-4AF4-AB4A-C3195F2D5DBB}" type="presParOf" srcId="{7C1CB914-B3C4-4DE5-9A5E-646FAE95D003}" destId="{73E7ABFF-30E1-43C5-BBCA-231053C7D731}" srcOrd="1" destOrd="0" presId="urn:microsoft.com/office/officeart/2005/8/layout/orgChart1"/>
    <dgm:cxn modelId="{0B295603-4D22-480A-9D56-AABB3D7BD941}" type="presParOf" srcId="{838E98E9-BAB2-47E0-B260-EC54C3F73ECA}" destId="{711EFD9C-B602-4387-A2CF-1A517CC3D53C}" srcOrd="1" destOrd="0" presId="urn:microsoft.com/office/officeart/2005/8/layout/orgChart1"/>
    <dgm:cxn modelId="{2D421C4D-D254-456C-AC08-A8E846101043}" type="presParOf" srcId="{838E98E9-BAB2-47E0-B260-EC54C3F73ECA}" destId="{56F45EDA-443F-494F-80BD-29279EB4A462}" srcOrd="2" destOrd="0" presId="urn:microsoft.com/office/officeart/2005/8/layout/orgChart1"/>
    <dgm:cxn modelId="{EC7BEE84-215B-4EBE-8852-4EBB3A38F871}" type="presParOf" srcId="{725B20A3-4CFC-4DA7-9E5A-09E6B1286DB2}" destId="{EE8DDB5B-C710-43A0-A510-0A0999007163}" srcOrd="2" destOrd="0" presId="urn:microsoft.com/office/officeart/2005/8/layout/orgChart1"/>
    <dgm:cxn modelId="{389AF6C1-907D-475C-9F13-18A7E9C13B91}" type="presParOf" srcId="{725B20A3-4CFC-4DA7-9E5A-09E6B1286DB2}" destId="{F73BC437-5299-45C1-8F98-1A63A52E4A7A}" srcOrd="3" destOrd="0" presId="urn:microsoft.com/office/officeart/2005/8/layout/orgChart1"/>
    <dgm:cxn modelId="{23C9CB7F-0C1C-4D5D-B7A3-A7E94C178C73}" type="presParOf" srcId="{F73BC437-5299-45C1-8F98-1A63A52E4A7A}" destId="{1F912634-7809-46F9-882F-566917E720E0}" srcOrd="0" destOrd="0" presId="urn:microsoft.com/office/officeart/2005/8/layout/orgChart1"/>
    <dgm:cxn modelId="{870AC1F7-FD49-439B-B7D0-A820182F442B}" type="presParOf" srcId="{1F912634-7809-46F9-882F-566917E720E0}" destId="{B657AB37-DBE1-4B13-86B9-36D460796F35}" srcOrd="0" destOrd="0" presId="urn:microsoft.com/office/officeart/2005/8/layout/orgChart1"/>
    <dgm:cxn modelId="{47E94BD7-26BB-4D35-A064-D93DF9A65AE3}" type="presParOf" srcId="{1F912634-7809-46F9-882F-566917E720E0}" destId="{36F27C7C-32BB-4E59-96E7-A0E964F8287E}" srcOrd="1" destOrd="0" presId="urn:microsoft.com/office/officeart/2005/8/layout/orgChart1"/>
    <dgm:cxn modelId="{2C71752E-38B2-453C-896D-920B614D5A19}" type="presParOf" srcId="{F73BC437-5299-45C1-8F98-1A63A52E4A7A}" destId="{AA7C5CB0-6626-4F9F-9931-D5C53AF67B05}" srcOrd="1" destOrd="0" presId="urn:microsoft.com/office/officeart/2005/8/layout/orgChart1"/>
    <dgm:cxn modelId="{A650DB3E-5F1B-416F-8F2E-82F8D4407C73}" type="presParOf" srcId="{F73BC437-5299-45C1-8F98-1A63A52E4A7A}" destId="{1B6E56A1-7F32-4A4F-8498-D7C6FE233909}" srcOrd="2" destOrd="0" presId="urn:microsoft.com/office/officeart/2005/8/layout/orgChart1"/>
    <dgm:cxn modelId="{96DFB524-07D2-45B1-A455-FFA50151FC2B}" type="presParOf" srcId="{725B20A3-4CFC-4DA7-9E5A-09E6B1286DB2}" destId="{21D13422-9F58-4D8D-8A35-B607330A0978}" srcOrd="4" destOrd="0" presId="urn:microsoft.com/office/officeart/2005/8/layout/orgChart1"/>
    <dgm:cxn modelId="{4E6A3265-CC5D-4839-A62D-F50B0BAA8A51}" type="presParOf" srcId="{725B20A3-4CFC-4DA7-9E5A-09E6B1286DB2}" destId="{1916C4E4-B3A1-4171-A74D-11E1474DF5E7}" srcOrd="5" destOrd="0" presId="urn:microsoft.com/office/officeart/2005/8/layout/orgChart1"/>
    <dgm:cxn modelId="{DE79F4B7-582E-4E67-ABC1-187721A00D93}" type="presParOf" srcId="{1916C4E4-B3A1-4171-A74D-11E1474DF5E7}" destId="{0B8405FB-C655-4A83-8AC8-4C48FDE9AF35}" srcOrd="0" destOrd="0" presId="urn:microsoft.com/office/officeart/2005/8/layout/orgChart1"/>
    <dgm:cxn modelId="{00273F12-667D-4501-BF6D-5FD2B53439AB}" type="presParOf" srcId="{0B8405FB-C655-4A83-8AC8-4C48FDE9AF35}" destId="{7B7E4928-6C9F-4B70-8DCD-E939351FAFD6}" srcOrd="0" destOrd="0" presId="urn:microsoft.com/office/officeart/2005/8/layout/orgChart1"/>
    <dgm:cxn modelId="{F93480DF-A4CC-48F3-B880-90F3D4232490}" type="presParOf" srcId="{0B8405FB-C655-4A83-8AC8-4C48FDE9AF35}" destId="{5B0270AF-AD55-4C38-8F98-512AB32A4F88}" srcOrd="1" destOrd="0" presId="urn:microsoft.com/office/officeart/2005/8/layout/orgChart1"/>
    <dgm:cxn modelId="{CB153771-EB85-4215-94E6-DA3A976B8E45}" type="presParOf" srcId="{1916C4E4-B3A1-4171-A74D-11E1474DF5E7}" destId="{89549391-F24B-479B-88B4-A7A3F3957149}" srcOrd="1" destOrd="0" presId="urn:microsoft.com/office/officeart/2005/8/layout/orgChart1"/>
    <dgm:cxn modelId="{2065C0A1-1047-400C-8FB6-BE1E5FE3D343}" type="presParOf" srcId="{1916C4E4-B3A1-4171-A74D-11E1474DF5E7}" destId="{3B88D61F-BAC4-4753-8CB2-CF641249F286}" srcOrd="2" destOrd="0" presId="urn:microsoft.com/office/officeart/2005/8/layout/orgChart1"/>
    <dgm:cxn modelId="{6A3E492F-8C92-4CAD-9576-6CCB1DF267AC}" type="presParOf" srcId="{E6BD51CA-531D-47A5-B8B0-435096B586F6}" destId="{0A5F13C6-37DD-46AC-B861-32ADEA2FBA6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708A6B-BD08-4100-BA7B-ABDF1ACD469C}" type="doc">
      <dgm:prSet loTypeId="urn:microsoft.com/office/officeart/2008/layout/VerticalCurvedList" loCatId="list" qsTypeId="urn:microsoft.com/office/officeart/2005/8/quickstyle/3d4" qsCatId="3D" csTypeId="urn:microsoft.com/office/officeart/2005/8/colors/colorful2" csCatId="colorful" phldr="1"/>
      <dgm:spPr/>
      <dgm:t>
        <a:bodyPr/>
        <a:lstStyle/>
        <a:p>
          <a:endParaRPr lang="ru-RU"/>
        </a:p>
      </dgm:t>
    </dgm:pt>
    <dgm:pt modelId="{44BFDFE3-9A3A-4EB2-8302-95513C124A6E}">
      <dgm:prSet phldrT="[Текст]" custT="1"/>
      <dgm:spPr/>
      <dgm:t>
        <a:bodyPr/>
        <a:lstStyle/>
        <a:p>
          <a:r>
            <a:rPr lang="ru-RU" sz="1800" b="1" dirty="0" smtClean="0">
              <a:solidFill>
                <a:srgbClr val="C00000"/>
              </a:solidFill>
              <a:latin typeface="Arial" pitchFamily="34" charset="0"/>
              <a:cs typeface="Arial" pitchFamily="34" charset="0"/>
            </a:rPr>
            <a:t>Связь</a:t>
          </a:r>
          <a:r>
            <a:rPr lang="ru-RU" sz="1800" b="1" dirty="0" smtClean="0">
              <a:solidFill>
                <a:schemeClr val="tx1"/>
              </a:solidFill>
              <a:latin typeface="Arial" pitchFamily="34" charset="0"/>
              <a:cs typeface="Arial" pitchFamily="34" charset="0"/>
            </a:rPr>
            <a:t> – это ассоциирование двух или более объектов. </a:t>
          </a:r>
          <a:endParaRPr lang="ru-RU" sz="1800" dirty="0">
            <a:solidFill>
              <a:schemeClr val="tx1"/>
            </a:solidFill>
          </a:endParaRPr>
        </a:p>
      </dgm:t>
    </dgm:pt>
    <dgm:pt modelId="{08FA1FDC-0CD5-43EB-B9AB-5717791C106E}" type="parTrans" cxnId="{32354BAC-3E46-4044-9EEA-9A0419754BD8}">
      <dgm:prSet/>
      <dgm:spPr/>
      <dgm:t>
        <a:bodyPr/>
        <a:lstStyle/>
        <a:p>
          <a:endParaRPr lang="ru-RU" sz="1800">
            <a:solidFill>
              <a:schemeClr val="tx1"/>
            </a:solidFill>
          </a:endParaRPr>
        </a:p>
      </dgm:t>
    </dgm:pt>
    <dgm:pt modelId="{014E6E9D-EF4D-4C4F-8B88-56201B176EF3}" type="sibTrans" cxnId="{32354BAC-3E46-4044-9EEA-9A0419754BD8}">
      <dgm:prSet/>
      <dgm:spPr/>
      <dgm:t>
        <a:bodyPr/>
        <a:lstStyle/>
        <a:p>
          <a:endParaRPr lang="ru-RU" sz="1800">
            <a:solidFill>
              <a:schemeClr val="tx1"/>
            </a:solidFill>
          </a:endParaRPr>
        </a:p>
      </dgm:t>
    </dgm:pt>
    <dgm:pt modelId="{456EE428-C212-44A5-8648-061D3DC63501}" type="pres">
      <dgm:prSet presAssocID="{D5708A6B-BD08-4100-BA7B-ABDF1ACD469C}" presName="Name0" presStyleCnt="0">
        <dgm:presLayoutVars>
          <dgm:chMax val="7"/>
          <dgm:chPref val="7"/>
          <dgm:dir/>
        </dgm:presLayoutVars>
      </dgm:prSet>
      <dgm:spPr/>
      <dgm:t>
        <a:bodyPr/>
        <a:lstStyle/>
        <a:p>
          <a:endParaRPr lang="ru-RU"/>
        </a:p>
      </dgm:t>
    </dgm:pt>
    <dgm:pt modelId="{C0E6B38A-F3FB-49EE-910B-B99F256E451F}" type="pres">
      <dgm:prSet presAssocID="{D5708A6B-BD08-4100-BA7B-ABDF1ACD469C}" presName="Name1" presStyleCnt="0"/>
      <dgm:spPr/>
    </dgm:pt>
    <dgm:pt modelId="{A25D2BD0-11CD-4988-B48C-03A6892C461E}" type="pres">
      <dgm:prSet presAssocID="{D5708A6B-BD08-4100-BA7B-ABDF1ACD469C}" presName="cycle" presStyleCnt="0"/>
      <dgm:spPr/>
    </dgm:pt>
    <dgm:pt modelId="{6D3FF5A0-3488-4583-83D7-F83DEB0355B7}" type="pres">
      <dgm:prSet presAssocID="{D5708A6B-BD08-4100-BA7B-ABDF1ACD469C}" presName="srcNode" presStyleLbl="node1" presStyleIdx="0" presStyleCnt="1"/>
      <dgm:spPr/>
    </dgm:pt>
    <dgm:pt modelId="{29634E4E-6DD8-4F85-B219-9FD3D3120BF9}" type="pres">
      <dgm:prSet presAssocID="{D5708A6B-BD08-4100-BA7B-ABDF1ACD469C}" presName="conn" presStyleLbl="parChTrans1D2" presStyleIdx="0" presStyleCnt="1"/>
      <dgm:spPr/>
      <dgm:t>
        <a:bodyPr/>
        <a:lstStyle/>
        <a:p>
          <a:endParaRPr lang="ru-RU"/>
        </a:p>
      </dgm:t>
    </dgm:pt>
    <dgm:pt modelId="{6BF70E63-D721-45E0-985F-FD4A2146E9E7}" type="pres">
      <dgm:prSet presAssocID="{D5708A6B-BD08-4100-BA7B-ABDF1ACD469C}" presName="extraNode" presStyleLbl="node1" presStyleIdx="0" presStyleCnt="1"/>
      <dgm:spPr/>
    </dgm:pt>
    <dgm:pt modelId="{A209D736-0997-4689-AE72-994675A9363C}" type="pres">
      <dgm:prSet presAssocID="{D5708A6B-BD08-4100-BA7B-ABDF1ACD469C}" presName="dstNode" presStyleLbl="node1" presStyleIdx="0" presStyleCnt="1"/>
      <dgm:spPr/>
    </dgm:pt>
    <dgm:pt modelId="{BE2EED29-5165-4943-891F-4897EC5E9CD6}" type="pres">
      <dgm:prSet presAssocID="{44BFDFE3-9A3A-4EB2-8302-95513C124A6E}" presName="text_1" presStyleLbl="node1" presStyleIdx="0" presStyleCnt="1">
        <dgm:presLayoutVars>
          <dgm:bulletEnabled val="1"/>
        </dgm:presLayoutVars>
      </dgm:prSet>
      <dgm:spPr/>
      <dgm:t>
        <a:bodyPr/>
        <a:lstStyle/>
        <a:p>
          <a:endParaRPr lang="ru-RU"/>
        </a:p>
      </dgm:t>
    </dgm:pt>
    <dgm:pt modelId="{A28FC1C1-3F07-4AC0-8872-53FA2EF69B68}" type="pres">
      <dgm:prSet presAssocID="{44BFDFE3-9A3A-4EB2-8302-95513C124A6E}" presName="accent_1" presStyleCnt="0"/>
      <dgm:spPr/>
    </dgm:pt>
    <dgm:pt modelId="{E3E3D09D-7573-430A-A761-B5ABF6C708D1}" type="pres">
      <dgm:prSet presAssocID="{44BFDFE3-9A3A-4EB2-8302-95513C124A6E}" presName="accentRepeatNode" presStyleLbl="solidFgAcc1" presStyleIdx="0" presStyleCnt="1"/>
      <dgm:spPr>
        <a:solidFill>
          <a:srgbClr val="FFFF00"/>
        </a:solidFill>
      </dgm:spPr>
    </dgm:pt>
  </dgm:ptLst>
  <dgm:cxnLst>
    <dgm:cxn modelId="{32354BAC-3E46-4044-9EEA-9A0419754BD8}" srcId="{D5708A6B-BD08-4100-BA7B-ABDF1ACD469C}" destId="{44BFDFE3-9A3A-4EB2-8302-95513C124A6E}" srcOrd="0" destOrd="0" parTransId="{08FA1FDC-0CD5-43EB-B9AB-5717791C106E}" sibTransId="{014E6E9D-EF4D-4C4F-8B88-56201B176EF3}"/>
    <dgm:cxn modelId="{6D0A5145-BAE8-49D2-8A54-E16BACC67D5D}" type="presOf" srcId="{D5708A6B-BD08-4100-BA7B-ABDF1ACD469C}" destId="{456EE428-C212-44A5-8648-061D3DC63501}" srcOrd="0" destOrd="0" presId="urn:microsoft.com/office/officeart/2008/layout/VerticalCurvedList"/>
    <dgm:cxn modelId="{DDB78F5B-DA44-48BD-B80B-F3CAC5CB9543}" type="presOf" srcId="{014E6E9D-EF4D-4C4F-8B88-56201B176EF3}" destId="{29634E4E-6DD8-4F85-B219-9FD3D3120BF9}" srcOrd="0" destOrd="0" presId="urn:microsoft.com/office/officeart/2008/layout/VerticalCurvedList"/>
    <dgm:cxn modelId="{807671F4-8F58-4F5D-8CC6-47156493BAA9}" type="presOf" srcId="{44BFDFE3-9A3A-4EB2-8302-95513C124A6E}" destId="{BE2EED29-5165-4943-891F-4897EC5E9CD6}" srcOrd="0" destOrd="0" presId="urn:microsoft.com/office/officeart/2008/layout/VerticalCurvedList"/>
    <dgm:cxn modelId="{0A3CF5C9-79EF-4F80-B651-A62703E74192}" type="presParOf" srcId="{456EE428-C212-44A5-8648-061D3DC63501}" destId="{C0E6B38A-F3FB-49EE-910B-B99F256E451F}" srcOrd="0" destOrd="0" presId="urn:microsoft.com/office/officeart/2008/layout/VerticalCurvedList"/>
    <dgm:cxn modelId="{10EA646F-AE88-411B-A577-2AFB36FAEE84}" type="presParOf" srcId="{C0E6B38A-F3FB-49EE-910B-B99F256E451F}" destId="{A25D2BD0-11CD-4988-B48C-03A6892C461E}" srcOrd="0" destOrd="0" presId="urn:microsoft.com/office/officeart/2008/layout/VerticalCurvedList"/>
    <dgm:cxn modelId="{B2E552F7-24EF-41A0-940A-B23A8AA7CBF8}" type="presParOf" srcId="{A25D2BD0-11CD-4988-B48C-03A6892C461E}" destId="{6D3FF5A0-3488-4583-83D7-F83DEB0355B7}" srcOrd="0" destOrd="0" presId="urn:microsoft.com/office/officeart/2008/layout/VerticalCurvedList"/>
    <dgm:cxn modelId="{74F52C1C-F3E9-49DF-9E40-B929B24D9D88}" type="presParOf" srcId="{A25D2BD0-11CD-4988-B48C-03A6892C461E}" destId="{29634E4E-6DD8-4F85-B219-9FD3D3120BF9}" srcOrd="1" destOrd="0" presId="urn:microsoft.com/office/officeart/2008/layout/VerticalCurvedList"/>
    <dgm:cxn modelId="{B0DB29E4-84E2-47E2-9504-0A3E857A9E70}" type="presParOf" srcId="{A25D2BD0-11CD-4988-B48C-03A6892C461E}" destId="{6BF70E63-D721-45E0-985F-FD4A2146E9E7}" srcOrd="2" destOrd="0" presId="urn:microsoft.com/office/officeart/2008/layout/VerticalCurvedList"/>
    <dgm:cxn modelId="{47FB02AE-D6EF-4082-9D6B-A58EE22D05A1}" type="presParOf" srcId="{A25D2BD0-11CD-4988-B48C-03A6892C461E}" destId="{A209D736-0997-4689-AE72-994675A9363C}" srcOrd="3" destOrd="0" presId="urn:microsoft.com/office/officeart/2008/layout/VerticalCurvedList"/>
    <dgm:cxn modelId="{618FC3B0-7082-4E5C-958F-3E5E4464B020}" type="presParOf" srcId="{C0E6B38A-F3FB-49EE-910B-B99F256E451F}" destId="{BE2EED29-5165-4943-891F-4897EC5E9CD6}" srcOrd="1" destOrd="0" presId="urn:microsoft.com/office/officeart/2008/layout/VerticalCurvedList"/>
    <dgm:cxn modelId="{46338F1A-D17B-4A9D-860C-BECA5B728494}" type="presParOf" srcId="{C0E6B38A-F3FB-49EE-910B-B99F256E451F}" destId="{A28FC1C1-3F07-4AC0-8872-53FA2EF69B68}" srcOrd="2" destOrd="0" presId="urn:microsoft.com/office/officeart/2008/layout/VerticalCurvedList"/>
    <dgm:cxn modelId="{52E950FC-4C51-4A3A-9319-4B0B35BBA700}" type="presParOf" srcId="{A28FC1C1-3F07-4AC0-8872-53FA2EF69B68}" destId="{E3E3D09D-7573-430A-A761-B5ABF6C708D1}"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708A6B-BD08-4100-BA7B-ABDF1ACD469C}" type="doc">
      <dgm:prSet loTypeId="urn:microsoft.com/office/officeart/2008/layout/VerticalCurvedList" loCatId="list" qsTypeId="urn:microsoft.com/office/officeart/2005/8/quickstyle/3d4" qsCatId="3D" csTypeId="urn:microsoft.com/office/officeart/2005/8/colors/colorful2" csCatId="colorful" phldr="1"/>
      <dgm:spPr/>
      <dgm:t>
        <a:bodyPr/>
        <a:lstStyle/>
        <a:p>
          <a:endParaRPr lang="ru-RU"/>
        </a:p>
      </dgm:t>
    </dgm:pt>
    <dgm:pt modelId="{44BFDFE3-9A3A-4EB2-8302-95513C124A6E}">
      <dgm:prSet phldrT="[Текст]" custT="1"/>
      <dgm:spPr>
        <a:solidFill>
          <a:schemeClr val="accent2">
            <a:lumMod val="60000"/>
            <a:lumOff val="40000"/>
          </a:schemeClr>
        </a:solidFill>
      </dgm:spPr>
      <dgm:t>
        <a:bodyPr/>
        <a:lstStyle/>
        <a:p>
          <a:r>
            <a:rPr lang="ru-RU" sz="2000" b="1" u="none" dirty="0" smtClean="0">
              <a:solidFill>
                <a:srgbClr val="C00000"/>
              </a:solidFill>
              <a:latin typeface="Arial" pitchFamily="34" charset="0"/>
              <a:cs typeface="Arial" pitchFamily="34" charset="0"/>
            </a:rPr>
            <a:t>Связь один-к-одному (1:1) </a:t>
          </a:r>
          <a:r>
            <a:rPr lang="ru-RU" sz="2000" b="1" u="none" dirty="0" smtClean="0">
              <a:solidFill>
                <a:schemeClr val="tx1"/>
              </a:solidFill>
              <a:latin typeface="Arial" pitchFamily="34" charset="0"/>
              <a:cs typeface="Arial" pitchFamily="34" charset="0"/>
            </a:rPr>
            <a:t>– при таком типе связи каждой записи одной таблицы соответствует только одна запись другой таблицы, и наоборот. </a:t>
          </a:r>
          <a:endParaRPr lang="ru-RU" sz="2000" b="1" u="none" dirty="0">
            <a:solidFill>
              <a:schemeClr val="tx1"/>
            </a:solidFill>
            <a:latin typeface="Arial" pitchFamily="34" charset="0"/>
            <a:cs typeface="Arial" pitchFamily="34" charset="0"/>
          </a:endParaRPr>
        </a:p>
      </dgm:t>
    </dgm:pt>
    <dgm:pt modelId="{08FA1FDC-0CD5-43EB-B9AB-5717791C106E}" type="parTrans" cxnId="{32354BAC-3E46-4044-9EEA-9A0419754BD8}">
      <dgm:prSet/>
      <dgm:spPr/>
      <dgm:t>
        <a:bodyPr/>
        <a:lstStyle/>
        <a:p>
          <a:endParaRPr lang="ru-RU" sz="2000" b="1" u="none">
            <a:solidFill>
              <a:schemeClr val="tx1"/>
            </a:solidFill>
            <a:latin typeface="Arial" pitchFamily="34" charset="0"/>
            <a:cs typeface="Arial" pitchFamily="34" charset="0"/>
          </a:endParaRPr>
        </a:p>
      </dgm:t>
    </dgm:pt>
    <dgm:pt modelId="{014E6E9D-EF4D-4C4F-8B88-56201B176EF3}" type="sibTrans" cxnId="{32354BAC-3E46-4044-9EEA-9A0419754BD8}">
      <dgm:prSet/>
      <dgm:spPr/>
      <dgm:t>
        <a:bodyPr/>
        <a:lstStyle/>
        <a:p>
          <a:endParaRPr lang="ru-RU" sz="2000" b="1" u="none">
            <a:solidFill>
              <a:schemeClr val="tx1"/>
            </a:solidFill>
            <a:latin typeface="Arial" pitchFamily="34" charset="0"/>
            <a:cs typeface="Arial" pitchFamily="34" charset="0"/>
          </a:endParaRPr>
        </a:p>
      </dgm:t>
    </dgm:pt>
    <dgm:pt modelId="{456EE428-C212-44A5-8648-061D3DC63501}" type="pres">
      <dgm:prSet presAssocID="{D5708A6B-BD08-4100-BA7B-ABDF1ACD469C}" presName="Name0" presStyleCnt="0">
        <dgm:presLayoutVars>
          <dgm:chMax val="7"/>
          <dgm:chPref val="7"/>
          <dgm:dir/>
        </dgm:presLayoutVars>
      </dgm:prSet>
      <dgm:spPr/>
      <dgm:t>
        <a:bodyPr/>
        <a:lstStyle/>
        <a:p>
          <a:endParaRPr lang="ru-RU"/>
        </a:p>
      </dgm:t>
    </dgm:pt>
    <dgm:pt modelId="{C0E6B38A-F3FB-49EE-910B-B99F256E451F}" type="pres">
      <dgm:prSet presAssocID="{D5708A6B-BD08-4100-BA7B-ABDF1ACD469C}" presName="Name1" presStyleCnt="0"/>
      <dgm:spPr/>
    </dgm:pt>
    <dgm:pt modelId="{A25D2BD0-11CD-4988-B48C-03A6892C461E}" type="pres">
      <dgm:prSet presAssocID="{D5708A6B-BD08-4100-BA7B-ABDF1ACD469C}" presName="cycle" presStyleCnt="0"/>
      <dgm:spPr/>
    </dgm:pt>
    <dgm:pt modelId="{6D3FF5A0-3488-4583-83D7-F83DEB0355B7}" type="pres">
      <dgm:prSet presAssocID="{D5708A6B-BD08-4100-BA7B-ABDF1ACD469C}" presName="srcNode" presStyleLbl="node1" presStyleIdx="0" presStyleCnt="1"/>
      <dgm:spPr/>
    </dgm:pt>
    <dgm:pt modelId="{29634E4E-6DD8-4F85-B219-9FD3D3120BF9}" type="pres">
      <dgm:prSet presAssocID="{D5708A6B-BD08-4100-BA7B-ABDF1ACD469C}" presName="conn" presStyleLbl="parChTrans1D2" presStyleIdx="0" presStyleCnt="1"/>
      <dgm:spPr/>
      <dgm:t>
        <a:bodyPr/>
        <a:lstStyle/>
        <a:p>
          <a:endParaRPr lang="ru-RU"/>
        </a:p>
      </dgm:t>
    </dgm:pt>
    <dgm:pt modelId="{6BF70E63-D721-45E0-985F-FD4A2146E9E7}" type="pres">
      <dgm:prSet presAssocID="{D5708A6B-BD08-4100-BA7B-ABDF1ACD469C}" presName="extraNode" presStyleLbl="node1" presStyleIdx="0" presStyleCnt="1"/>
      <dgm:spPr/>
    </dgm:pt>
    <dgm:pt modelId="{A209D736-0997-4689-AE72-994675A9363C}" type="pres">
      <dgm:prSet presAssocID="{D5708A6B-BD08-4100-BA7B-ABDF1ACD469C}" presName="dstNode" presStyleLbl="node1" presStyleIdx="0" presStyleCnt="1"/>
      <dgm:spPr/>
    </dgm:pt>
    <dgm:pt modelId="{BE2EED29-5165-4943-891F-4897EC5E9CD6}" type="pres">
      <dgm:prSet presAssocID="{44BFDFE3-9A3A-4EB2-8302-95513C124A6E}" presName="text_1" presStyleLbl="node1" presStyleIdx="0" presStyleCnt="1" custScaleY="159714">
        <dgm:presLayoutVars>
          <dgm:bulletEnabled val="1"/>
        </dgm:presLayoutVars>
      </dgm:prSet>
      <dgm:spPr/>
      <dgm:t>
        <a:bodyPr/>
        <a:lstStyle/>
        <a:p>
          <a:endParaRPr lang="ru-RU"/>
        </a:p>
      </dgm:t>
    </dgm:pt>
    <dgm:pt modelId="{A28FC1C1-3F07-4AC0-8872-53FA2EF69B68}" type="pres">
      <dgm:prSet presAssocID="{44BFDFE3-9A3A-4EB2-8302-95513C124A6E}" presName="accent_1" presStyleCnt="0"/>
      <dgm:spPr/>
    </dgm:pt>
    <dgm:pt modelId="{E3E3D09D-7573-430A-A761-B5ABF6C708D1}" type="pres">
      <dgm:prSet presAssocID="{44BFDFE3-9A3A-4EB2-8302-95513C124A6E}" presName="accentRepeatNode" presStyleLbl="solidFgAcc1" presStyleIdx="0" presStyleCnt="1"/>
      <dgm:spPr>
        <a:solidFill>
          <a:schemeClr val="accent5">
            <a:lumMod val="20000"/>
            <a:lumOff val="80000"/>
          </a:schemeClr>
        </a:solidFill>
      </dgm:spPr>
    </dgm:pt>
  </dgm:ptLst>
  <dgm:cxnLst>
    <dgm:cxn modelId="{BAE03EB9-2E11-4D6F-9742-6C1C96EE8CD6}" type="presOf" srcId="{44BFDFE3-9A3A-4EB2-8302-95513C124A6E}" destId="{BE2EED29-5165-4943-891F-4897EC5E9CD6}" srcOrd="0" destOrd="0" presId="urn:microsoft.com/office/officeart/2008/layout/VerticalCurvedList"/>
    <dgm:cxn modelId="{32354BAC-3E46-4044-9EEA-9A0419754BD8}" srcId="{D5708A6B-BD08-4100-BA7B-ABDF1ACD469C}" destId="{44BFDFE3-9A3A-4EB2-8302-95513C124A6E}" srcOrd="0" destOrd="0" parTransId="{08FA1FDC-0CD5-43EB-B9AB-5717791C106E}" sibTransId="{014E6E9D-EF4D-4C4F-8B88-56201B176EF3}"/>
    <dgm:cxn modelId="{3A8C5B0C-16E8-46FE-B7F6-774E7FC23CB9}" type="presOf" srcId="{014E6E9D-EF4D-4C4F-8B88-56201B176EF3}" destId="{29634E4E-6DD8-4F85-B219-9FD3D3120BF9}" srcOrd="0" destOrd="0" presId="urn:microsoft.com/office/officeart/2008/layout/VerticalCurvedList"/>
    <dgm:cxn modelId="{130631FD-6ED2-4D3D-A48A-CE41F3C4A8B5}" type="presOf" srcId="{D5708A6B-BD08-4100-BA7B-ABDF1ACD469C}" destId="{456EE428-C212-44A5-8648-061D3DC63501}" srcOrd="0" destOrd="0" presId="urn:microsoft.com/office/officeart/2008/layout/VerticalCurvedList"/>
    <dgm:cxn modelId="{39CE5D3B-C1A9-4250-84AB-068D383F8C8F}" type="presParOf" srcId="{456EE428-C212-44A5-8648-061D3DC63501}" destId="{C0E6B38A-F3FB-49EE-910B-B99F256E451F}" srcOrd="0" destOrd="0" presId="urn:microsoft.com/office/officeart/2008/layout/VerticalCurvedList"/>
    <dgm:cxn modelId="{238B037B-C076-4978-9E71-316A92710A06}" type="presParOf" srcId="{C0E6B38A-F3FB-49EE-910B-B99F256E451F}" destId="{A25D2BD0-11CD-4988-B48C-03A6892C461E}" srcOrd="0" destOrd="0" presId="urn:microsoft.com/office/officeart/2008/layout/VerticalCurvedList"/>
    <dgm:cxn modelId="{4F7E2FF3-C79F-4C10-9B39-BC06D1407918}" type="presParOf" srcId="{A25D2BD0-11CD-4988-B48C-03A6892C461E}" destId="{6D3FF5A0-3488-4583-83D7-F83DEB0355B7}" srcOrd="0" destOrd="0" presId="urn:microsoft.com/office/officeart/2008/layout/VerticalCurvedList"/>
    <dgm:cxn modelId="{14502386-11F3-4A83-98C2-B74F2CF88F61}" type="presParOf" srcId="{A25D2BD0-11CD-4988-B48C-03A6892C461E}" destId="{29634E4E-6DD8-4F85-B219-9FD3D3120BF9}" srcOrd="1" destOrd="0" presId="urn:microsoft.com/office/officeart/2008/layout/VerticalCurvedList"/>
    <dgm:cxn modelId="{3FE35CC0-421A-4A93-A026-7BF0F5E3F17C}" type="presParOf" srcId="{A25D2BD0-11CD-4988-B48C-03A6892C461E}" destId="{6BF70E63-D721-45E0-985F-FD4A2146E9E7}" srcOrd="2" destOrd="0" presId="urn:microsoft.com/office/officeart/2008/layout/VerticalCurvedList"/>
    <dgm:cxn modelId="{B87F4E50-5F64-4488-8BF9-B97C181C41C1}" type="presParOf" srcId="{A25D2BD0-11CD-4988-B48C-03A6892C461E}" destId="{A209D736-0997-4689-AE72-994675A9363C}" srcOrd="3" destOrd="0" presId="urn:microsoft.com/office/officeart/2008/layout/VerticalCurvedList"/>
    <dgm:cxn modelId="{72B465D0-6CEC-4209-88F8-98D1451E8F0E}" type="presParOf" srcId="{C0E6B38A-F3FB-49EE-910B-B99F256E451F}" destId="{BE2EED29-5165-4943-891F-4897EC5E9CD6}" srcOrd="1" destOrd="0" presId="urn:microsoft.com/office/officeart/2008/layout/VerticalCurvedList"/>
    <dgm:cxn modelId="{93C9D7B8-B9AC-4F82-841A-D87D278CC07F}" type="presParOf" srcId="{C0E6B38A-F3FB-49EE-910B-B99F256E451F}" destId="{A28FC1C1-3F07-4AC0-8872-53FA2EF69B68}" srcOrd="2" destOrd="0" presId="urn:microsoft.com/office/officeart/2008/layout/VerticalCurvedList"/>
    <dgm:cxn modelId="{9B58E297-2218-4834-B3C7-CA9BF4477E31}" type="presParOf" srcId="{A28FC1C1-3F07-4AC0-8872-53FA2EF69B68}" destId="{E3E3D09D-7573-430A-A761-B5ABF6C708D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C4FBB-6A5C-4B7E-9641-799A80A0E175}">
      <dsp:nvSpPr>
        <dsp:cNvPr id="0" name=""/>
        <dsp:cNvSpPr/>
      </dsp:nvSpPr>
      <dsp:spPr>
        <a:xfrm>
          <a:off x="2748" y="31193"/>
          <a:ext cx="2679776" cy="10368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ru-RU" sz="1500" b="1" kern="1200" dirty="0" smtClean="0">
              <a:solidFill>
                <a:srgbClr val="FF0000"/>
              </a:solidFill>
              <a:latin typeface="Arial" pitchFamily="34" charset="0"/>
              <a:cs typeface="Arial" pitchFamily="34" charset="0"/>
            </a:rPr>
            <a:t>Структурная часть</a:t>
          </a:r>
          <a:endParaRPr lang="ru-RU" sz="1500" kern="1200" dirty="0">
            <a:latin typeface="Arial" pitchFamily="34" charset="0"/>
            <a:cs typeface="Arial" pitchFamily="34" charset="0"/>
          </a:endParaRPr>
        </a:p>
      </dsp:txBody>
      <dsp:txXfrm>
        <a:off x="2748" y="31193"/>
        <a:ext cx="2679776" cy="1036800"/>
      </dsp:txXfrm>
    </dsp:sp>
    <dsp:sp modelId="{834BBB2A-F8CF-4D86-902A-CB1ACB6E0009}">
      <dsp:nvSpPr>
        <dsp:cNvPr id="0" name=""/>
        <dsp:cNvSpPr/>
      </dsp:nvSpPr>
      <dsp:spPr>
        <a:xfrm>
          <a:off x="2748" y="1067993"/>
          <a:ext cx="2679776" cy="158112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ctr" defTabSz="666750">
            <a:lnSpc>
              <a:spcPct val="90000"/>
            </a:lnSpc>
            <a:spcBef>
              <a:spcPct val="0"/>
            </a:spcBef>
            <a:spcAft>
              <a:spcPct val="15000"/>
            </a:spcAft>
            <a:buChar char="••"/>
          </a:pPr>
          <a:r>
            <a:rPr lang="ru-RU" sz="1500" b="1" kern="1200" dirty="0" smtClean="0">
              <a:latin typeface="Arial" pitchFamily="34" charset="0"/>
              <a:cs typeface="Arial" pitchFamily="34" charset="0"/>
            </a:rPr>
            <a:t>набор правил, по которым может быть построена БД.</a:t>
          </a:r>
          <a:endParaRPr lang="ru-RU" sz="1500" kern="1200" dirty="0">
            <a:latin typeface="Arial" pitchFamily="34" charset="0"/>
            <a:cs typeface="Arial" pitchFamily="34" charset="0"/>
          </a:endParaRPr>
        </a:p>
      </dsp:txBody>
      <dsp:txXfrm>
        <a:off x="2748" y="1067993"/>
        <a:ext cx="2679776" cy="1581120"/>
      </dsp:txXfrm>
    </dsp:sp>
    <dsp:sp modelId="{A54C3622-CFE7-492D-9FE5-BB3C3CA167A0}">
      <dsp:nvSpPr>
        <dsp:cNvPr id="0" name=""/>
        <dsp:cNvSpPr/>
      </dsp:nvSpPr>
      <dsp:spPr>
        <a:xfrm>
          <a:off x="3057693" y="31193"/>
          <a:ext cx="2679776" cy="1036800"/>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ru-RU" sz="1500" b="1" kern="1200" dirty="0" smtClean="0">
              <a:solidFill>
                <a:srgbClr val="FF0000"/>
              </a:solidFill>
              <a:latin typeface="Arial" pitchFamily="34" charset="0"/>
              <a:cs typeface="Arial" pitchFamily="34" charset="0"/>
            </a:rPr>
            <a:t>Управляющая часть</a:t>
          </a:r>
          <a:endParaRPr lang="ru-RU" sz="1500" b="1" kern="1200" dirty="0">
            <a:latin typeface="Arial" pitchFamily="34" charset="0"/>
            <a:cs typeface="Arial" pitchFamily="34" charset="0"/>
          </a:endParaRPr>
        </a:p>
      </dsp:txBody>
      <dsp:txXfrm>
        <a:off x="3057693" y="31193"/>
        <a:ext cx="2679776" cy="1036800"/>
      </dsp:txXfrm>
    </dsp:sp>
    <dsp:sp modelId="{DF710060-FABA-41E9-ABC3-2A2AE69CFC6A}">
      <dsp:nvSpPr>
        <dsp:cNvPr id="0" name=""/>
        <dsp:cNvSpPr/>
      </dsp:nvSpPr>
      <dsp:spPr>
        <a:xfrm>
          <a:off x="3057693" y="1067993"/>
          <a:ext cx="2679776" cy="1581120"/>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ru-RU" sz="1500" b="1" kern="1200" dirty="0" smtClean="0">
              <a:latin typeface="Arial" pitchFamily="34" charset="0"/>
              <a:cs typeface="Arial" pitchFamily="34" charset="0"/>
            </a:rPr>
            <a:t>типы допустимых операций с данными (операции обновления, извлечения данных, операции изменения структуры БД).</a:t>
          </a:r>
          <a:endParaRPr lang="ru-RU" sz="1500" b="1" kern="1200" dirty="0">
            <a:latin typeface="Arial" pitchFamily="34" charset="0"/>
            <a:cs typeface="Arial" pitchFamily="34" charset="0"/>
          </a:endParaRPr>
        </a:p>
      </dsp:txBody>
      <dsp:txXfrm>
        <a:off x="3057693" y="1067993"/>
        <a:ext cx="2679776" cy="1581120"/>
      </dsp:txXfrm>
    </dsp:sp>
    <dsp:sp modelId="{B421CD5C-C3F6-4DBD-BD0B-E83AEC66B8DA}">
      <dsp:nvSpPr>
        <dsp:cNvPr id="0" name=""/>
        <dsp:cNvSpPr/>
      </dsp:nvSpPr>
      <dsp:spPr>
        <a:xfrm>
          <a:off x="6112638" y="31193"/>
          <a:ext cx="2679776" cy="1036800"/>
        </a:xfrm>
        <a:prstGeom prst="rect">
          <a:avLst/>
        </a:prstGeom>
        <a:solidFill>
          <a:schemeClr val="accent5">
            <a:lumMod val="60000"/>
            <a:lumOff val="4000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ru-RU" sz="1500" b="1" kern="1200" dirty="0" smtClean="0">
              <a:solidFill>
                <a:srgbClr val="FF0000"/>
              </a:solidFill>
              <a:latin typeface="Arial" pitchFamily="34" charset="0"/>
              <a:cs typeface="Arial" pitchFamily="34" charset="0"/>
            </a:rPr>
            <a:t>Набор ограничений поддержки целостности данных</a:t>
          </a:r>
          <a:endParaRPr lang="ru-RU" sz="1500" kern="1200" dirty="0">
            <a:latin typeface="Arial" pitchFamily="34" charset="0"/>
            <a:cs typeface="Arial" pitchFamily="34" charset="0"/>
          </a:endParaRPr>
        </a:p>
      </dsp:txBody>
      <dsp:txXfrm>
        <a:off x="6112638" y="31193"/>
        <a:ext cx="2679776" cy="1036800"/>
      </dsp:txXfrm>
    </dsp:sp>
    <dsp:sp modelId="{E6CF5366-4608-4377-BDBD-725F8AEB37C6}">
      <dsp:nvSpPr>
        <dsp:cNvPr id="0" name=""/>
        <dsp:cNvSpPr/>
      </dsp:nvSpPr>
      <dsp:spPr>
        <a:xfrm>
          <a:off x="6112638" y="1067993"/>
          <a:ext cx="2679776" cy="158112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ru-RU" sz="1500" b="1" kern="1200" dirty="0" smtClean="0">
              <a:latin typeface="Arial" pitchFamily="34" charset="0"/>
              <a:cs typeface="Arial" pitchFamily="34" charset="0"/>
            </a:rPr>
            <a:t>правила, гарантирующих корректность используемых данных</a:t>
          </a:r>
          <a:r>
            <a:rPr lang="ru-RU" sz="1500" kern="1200" dirty="0" smtClean="0">
              <a:latin typeface="Arial" pitchFamily="34" charset="0"/>
              <a:cs typeface="Arial" pitchFamily="34" charset="0"/>
            </a:rPr>
            <a:t>.</a:t>
          </a:r>
          <a:endParaRPr lang="ru-RU" sz="1500" kern="1200" dirty="0">
            <a:latin typeface="Arial" pitchFamily="34" charset="0"/>
            <a:cs typeface="Arial" pitchFamily="34" charset="0"/>
          </a:endParaRPr>
        </a:p>
      </dsp:txBody>
      <dsp:txXfrm>
        <a:off x="6112638" y="1067993"/>
        <a:ext cx="2679776" cy="1581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34E4E-6DD8-4F85-B219-9FD3D3120BF9}">
      <dsp:nvSpPr>
        <dsp:cNvPr id="0" name=""/>
        <dsp:cNvSpPr/>
      </dsp:nvSpPr>
      <dsp:spPr>
        <a:xfrm>
          <a:off x="-1773525" y="-276724"/>
          <a:ext cx="2130916" cy="2130916"/>
        </a:xfrm>
        <a:prstGeom prst="blockArc">
          <a:avLst>
            <a:gd name="adj1" fmla="val 18900000"/>
            <a:gd name="adj2" fmla="val 2700000"/>
            <a:gd name="adj3" fmla="val 1014"/>
          </a:avLst>
        </a:pr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9CD957B0-89B5-41AB-99A5-B7E2058EA950}">
      <dsp:nvSpPr>
        <dsp:cNvPr id="0" name=""/>
        <dsp:cNvSpPr/>
      </dsp:nvSpPr>
      <dsp:spPr>
        <a:xfrm>
          <a:off x="289978" y="128678"/>
          <a:ext cx="8845700" cy="644007"/>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7704" tIns="45720" rIns="45720" bIns="45720" numCol="1" spcCol="1270" anchor="ctr" anchorCtr="0">
          <a:noAutofit/>
        </a:bodyPr>
        <a:lstStyle/>
        <a:p>
          <a:pPr lvl="0" algn="l" defTabSz="800100">
            <a:lnSpc>
              <a:spcPct val="90000"/>
            </a:lnSpc>
            <a:spcBef>
              <a:spcPct val="0"/>
            </a:spcBef>
            <a:spcAft>
              <a:spcPct val="35000"/>
            </a:spcAft>
          </a:pPr>
          <a:r>
            <a:rPr lang="ru-RU" sz="1800" b="1" u="none" kern="1200" dirty="0" smtClean="0">
              <a:solidFill>
                <a:srgbClr val="C00000"/>
              </a:solidFill>
              <a:latin typeface="Arial" pitchFamily="34" charset="0"/>
              <a:cs typeface="Arial" pitchFamily="34" charset="0"/>
            </a:rPr>
            <a:t>Связь один-ко-многим (</a:t>
          </a:r>
          <a:r>
            <a:rPr lang="ru-RU" sz="1800" b="1" u="none" kern="1200" dirty="0" err="1" smtClean="0">
              <a:solidFill>
                <a:srgbClr val="C00000"/>
              </a:solidFill>
              <a:latin typeface="Arial" pitchFamily="34" charset="0"/>
              <a:cs typeface="Arial" pitchFamily="34" charset="0"/>
            </a:rPr>
            <a:t>1:М</a:t>
          </a:r>
          <a:r>
            <a:rPr lang="ru-RU" sz="1800" b="1" u="none" kern="1200" dirty="0" smtClean="0">
              <a:solidFill>
                <a:srgbClr val="C00000"/>
              </a:solidFill>
              <a:latin typeface="Arial" pitchFamily="34" charset="0"/>
              <a:cs typeface="Arial" pitchFamily="34" charset="0"/>
            </a:rPr>
            <a:t>) </a:t>
          </a:r>
          <a:r>
            <a:rPr lang="ru-RU" sz="1800" b="1" u="none" kern="1200" dirty="0" smtClean="0">
              <a:solidFill>
                <a:schemeClr val="tx1"/>
              </a:solidFill>
              <a:latin typeface="Arial" pitchFamily="34" charset="0"/>
              <a:cs typeface="Arial" pitchFamily="34" charset="0"/>
            </a:rPr>
            <a:t>–связывает одну строку какой-либо таблицы с двумя или несколькими строками другой таблицы. </a:t>
          </a:r>
          <a:endParaRPr lang="ru-RU" sz="1800" b="1" u="none" kern="1200" dirty="0">
            <a:solidFill>
              <a:schemeClr val="tx1"/>
            </a:solidFill>
            <a:latin typeface="Arial" pitchFamily="34" charset="0"/>
            <a:cs typeface="Arial" pitchFamily="34" charset="0"/>
          </a:endParaRPr>
        </a:p>
      </dsp:txBody>
      <dsp:txXfrm>
        <a:off x="289978" y="128678"/>
        <a:ext cx="8845700" cy="644007"/>
      </dsp:txXfrm>
    </dsp:sp>
    <dsp:sp modelId="{B090C3AC-F774-4010-9A06-B433D660DC05}">
      <dsp:nvSpPr>
        <dsp:cNvPr id="0" name=""/>
        <dsp:cNvSpPr/>
      </dsp:nvSpPr>
      <dsp:spPr>
        <a:xfrm>
          <a:off x="8321" y="169025"/>
          <a:ext cx="563313" cy="56331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32EE7E6-9521-428C-A9DA-EA73BAC732DF}">
      <dsp:nvSpPr>
        <dsp:cNvPr id="0" name=""/>
        <dsp:cNvSpPr/>
      </dsp:nvSpPr>
      <dsp:spPr>
        <a:xfrm>
          <a:off x="289978" y="806730"/>
          <a:ext cx="8845700" cy="640109"/>
        </a:xfrm>
        <a:prstGeom prst="rect">
          <a:avLst/>
        </a:prstGeom>
        <a:solidFill>
          <a:schemeClr val="accent2">
            <a:hueOff val="-1455363"/>
            <a:satOff val="-83928"/>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7704" tIns="45720" rIns="45720" bIns="45720" numCol="1" spcCol="1270" anchor="ctr" anchorCtr="0">
          <a:noAutofit/>
        </a:bodyPr>
        <a:lstStyle/>
        <a:p>
          <a:pPr lvl="0" algn="l" defTabSz="800100">
            <a:lnSpc>
              <a:spcPct val="90000"/>
            </a:lnSpc>
            <a:spcBef>
              <a:spcPct val="0"/>
            </a:spcBef>
            <a:spcAft>
              <a:spcPct val="35000"/>
            </a:spcAft>
          </a:pPr>
          <a:r>
            <a:rPr lang="ru-RU" sz="1800" b="1" u="none" kern="1200" dirty="0" smtClean="0">
              <a:solidFill>
                <a:schemeClr val="tx1"/>
              </a:solidFill>
              <a:latin typeface="Arial" pitchFamily="34" charset="0"/>
              <a:cs typeface="Arial" pitchFamily="34" charset="0"/>
            </a:rPr>
            <a:t>Связь при этом устанавливается между </a:t>
          </a:r>
          <a:r>
            <a:rPr lang="ru-RU" sz="1800" b="1" u="none" kern="1200" dirty="0" smtClean="0">
              <a:solidFill>
                <a:srgbClr val="C00000"/>
              </a:solidFill>
              <a:latin typeface="Arial" pitchFamily="34" charset="0"/>
              <a:cs typeface="Arial" pitchFamily="34" charset="0"/>
            </a:rPr>
            <a:t>первичным ключом </a:t>
          </a:r>
          <a:r>
            <a:rPr lang="ru-RU" sz="1800" b="1" u="none" kern="1200" dirty="0" smtClean="0">
              <a:solidFill>
                <a:schemeClr val="tx1"/>
              </a:solidFill>
              <a:latin typeface="Arial" pitchFamily="34" charset="0"/>
              <a:cs typeface="Arial" pitchFamily="34" charset="0"/>
            </a:rPr>
            <a:t>основной таблицы и соответствующим </a:t>
          </a:r>
          <a:r>
            <a:rPr lang="ru-RU" sz="1800" b="1" u="none" kern="1200" dirty="0" smtClean="0">
              <a:solidFill>
                <a:srgbClr val="C00000"/>
              </a:solidFill>
              <a:latin typeface="Arial" pitchFamily="34" charset="0"/>
              <a:cs typeface="Arial" pitchFamily="34" charset="0"/>
            </a:rPr>
            <a:t>внешним ключом </a:t>
          </a:r>
          <a:r>
            <a:rPr lang="ru-RU" sz="1800" b="1" u="none" kern="1200" dirty="0" smtClean="0">
              <a:solidFill>
                <a:schemeClr val="tx1"/>
              </a:solidFill>
              <a:latin typeface="Arial" pitchFamily="34" charset="0"/>
              <a:cs typeface="Arial" pitchFamily="34" charset="0"/>
            </a:rPr>
            <a:t>связанной таблицы. </a:t>
          </a:r>
          <a:endParaRPr lang="ru-RU" sz="1800" b="1" u="none" kern="1200" dirty="0">
            <a:solidFill>
              <a:schemeClr val="tx1"/>
            </a:solidFill>
            <a:latin typeface="Arial" pitchFamily="34" charset="0"/>
            <a:cs typeface="Arial" pitchFamily="34" charset="0"/>
          </a:endParaRPr>
        </a:p>
      </dsp:txBody>
      <dsp:txXfrm>
        <a:off x="289978" y="806730"/>
        <a:ext cx="8845700" cy="640109"/>
      </dsp:txXfrm>
    </dsp:sp>
    <dsp:sp modelId="{A31AB302-56F0-455C-850E-F5A036C313DB}">
      <dsp:nvSpPr>
        <dsp:cNvPr id="0" name=""/>
        <dsp:cNvSpPr/>
      </dsp:nvSpPr>
      <dsp:spPr>
        <a:xfrm>
          <a:off x="8321" y="845128"/>
          <a:ext cx="563313" cy="563313"/>
        </a:xfrm>
        <a:prstGeom prst="ellipse">
          <a:avLst/>
        </a:prstGeom>
        <a:solidFill>
          <a:schemeClr val="lt1">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34E4E-6DD8-4F85-B219-9FD3D3120BF9}">
      <dsp:nvSpPr>
        <dsp:cNvPr id="0" name=""/>
        <dsp:cNvSpPr/>
      </dsp:nvSpPr>
      <dsp:spPr>
        <a:xfrm>
          <a:off x="-1548842" y="-262762"/>
          <a:ext cx="2021816" cy="2021816"/>
        </a:xfrm>
        <a:prstGeom prst="blockArc">
          <a:avLst>
            <a:gd name="adj1" fmla="val 18900000"/>
            <a:gd name="adj2" fmla="val 2700000"/>
            <a:gd name="adj3" fmla="val 1068"/>
          </a:avLst>
        </a:pr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E2EED29-5165-4943-891F-4897EC5E9CD6}">
      <dsp:nvSpPr>
        <dsp:cNvPr id="0" name=""/>
        <dsp:cNvSpPr/>
      </dsp:nvSpPr>
      <dsp:spPr>
        <a:xfrm>
          <a:off x="460866" y="159291"/>
          <a:ext cx="8481252" cy="1177709"/>
        </a:xfrm>
        <a:prstGeom prst="rect">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93841" tIns="48260" rIns="48260" bIns="48260" numCol="1" spcCol="1270" anchor="ctr" anchorCtr="0">
          <a:noAutofit/>
        </a:bodyPr>
        <a:lstStyle/>
        <a:p>
          <a:pPr lvl="0" algn="l" defTabSz="844550">
            <a:lnSpc>
              <a:spcPct val="90000"/>
            </a:lnSpc>
            <a:spcBef>
              <a:spcPct val="0"/>
            </a:spcBef>
            <a:spcAft>
              <a:spcPct val="35000"/>
            </a:spcAft>
          </a:pPr>
          <a:r>
            <a:rPr lang="ru-RU" sz="1900" b="1" kern="1200" dirty="0" smtClean="0">
              <a:solidFill>
                <a:srgbClr val="C00000"/>
              </a:solidFill>
              <a:latin typeface="Arial" pitchFamily="34" charset="0"/>
              <a:cs typeface="Arial" pitchFamily="34" charset="0"/>
            </a:rPr>
            <a:t>Связь многие-ко-многим (</a:t>
          </a:r>
          <a:r>
            <a:rPr lang="ru-RU" sz="1900" b="1" kern="1200" dirty="0" err="1" smtClean="0">
              <a:solidFill>
                <a:srgbClr val="C00000"/>
              </a:solidFill>
              <a:latin typeface="Arial" pitchFamily="34" charset="0"/>
              <a:cs typeface="Arial" pitchFamily="34" charset="0"/>
            </a:rPr>
            <a:t>M:N</a:t>
          </a:r>
          <a:r>
            <a:rPr lang="ru-RU" sz="1900" b="1" kern="1200" dirty="0" smtClean="0">
              <a:solidFill>
                <a:srgbClr val="C00000"/>
              </a:solidFill>
              <a:latin typeface="Arial" pitchFamily="34" charset="0"/>
              <a:cs typeface="Arial" pitchFamily="34" charset="0"/>
            </a:rPr>
            <a:t>) </a:t>
          </a:r>
          <a:r>
            <a:rPr lang="ru-RU" sz="1900" b="1" kern="1200" dirty="0" smtClean="0">
              <a:solidFill>
                <a:schemeClr val="tx1"/>
              </a:solidFill>
              <a:latin typeface="Arial" pitchFamily="34" charset="0"/>
              <a:cs typeface="Arial" pitchFamily="34" charset="0"/>
            </a:rPr>
            <a:t>– эту связь нельзя установить между двумя таблицами непосредственно. Она устанавливается после создания третьей таблицы, связанной с двумя основными таблицами отношением многие-к-одному.</a:t>
          </a:r>
          <a:endParaRPr lang="ru-RU" sz="1900" b="1" u="none" kern="1200" dirty="0">
            <a:solidFill>
              <a:schemeClr val="tx1"/>
            </a:solidFill>
            <a:latin typeface="Arial" pitchFamily="34" charset="0"/>
            <a:cs typeface="Arial" pitchFamily="34" charset="0"/>
          </a:endParaRPr>
        </a:p>
      </dsp:txBody>
      <dsp:txXfrm>
        <a:off x="460866" y="159291"/>
        <a:ext cx="8481252" cy="1177709"/>
      </dsp:txXfrm>
    </dsp:sp>
    <dsp:sp modelId="{E3E3D09D-7573-430A-A761-B5ABF6C708D1}">
      <dsp:nvSpPr>
        <dsp:cNvPr id="0" name=""/>
        <dsp:cNvSpPr/>
      </dsp:nvSpPr>
      <dsp:spPr>
        <a:xfrm>
          <a:off x="0" y="287279"/>
          <a:ext cx="921733" cy="921733"/>
        </a:xfrm>
        <a:prstGeom prst="ellipse">
          <a:avLst/>
        </a:prstGeom>
        <a:solidFill>
          <a:schemeClr val="accent5">
            <a:lumMod val="20000"/>
            <a:lumOff val="8000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BF599-D7F9-4FAC-93FE-E9320F92041C}">
      <dsp:nvSpPr>
        <dsp:cNvPr id="0" name=""/>
        <dsp:cNvSpPr/>
      </dsp:nvSpPr>
      <dsp:spPr>
        <a:xfrm>
          <a:off x="4471059" y="1562722"/>
          <a:ext cx="3207979" cy="279086"/>
        </a:xfrm>
        <a:custGeom>
          <a:avLst/>
          <a:gdLst/>
          <a:ahLst/>
          <a:cxnLst/>
          <a:rect l="0" t="0" r="0" b="0"/>
          <a:pathLst>
            <a:path>
              <a:moveTo>
                <a:pt x="0" y="0"/>
              </a:moveTo>
              <a:lnTo>
                <a:pt x="0" y="139543"/>
              </a:lnTo>
              <a:lnTo>
                <a:pt x="3207979" y="139543"/>
              </a:lnTo>
              <a:lnTo>
                <a:pt x="3207979" y="2790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F3925A-E3AB-415B-ACE3-FC1C7789B415}">
      <dsp:nvSpPr>
        <dsp:cNvPr id="0" name=""/>
        <dsp:cNvSpPr/>
      </dsp:nvSpPr>
      <dsp:spPr>
        <a:xfrm>
          <a:off x="4471059" y="1562722"/>
          <a:ext cx="122359" cy="279086"/>
        </a:xfrm>
        <a:custGeom>
          <a:avLst/>
          <a:gdLst/>
          <a:ahLst/>
          <a:cxnLst/>
          <a:rect l="0" t="0" r="0" b="0"/>
          <a:pathLst>
            <a:path>
              <a:moveTo>
                <a:pt x="0" y="0"/>
              </a:moveTo>
              <a:lnTo>
                <a:pt x="0" y="139543"/>
              </a:lnTo>
              <a:lnTo>
                <a:pt x="122359" y="139543"/>
              </a:lnTo>
              <a:lnTo>
                <a:pt x="122359" y="2790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614BA3-0F8A-4457-8027-7BC37450D533}">
      <dsp:nvSpPr>
        <dsp:cNvPr id="0" name=""/>
        <dsp:cNvSpPr/>
      </dsp:nvSpPr>
      <dsp:spPr>
        <a:xfrm>
          <a:off x="1385439" y="1562722"/>
          <a:ext cx="3085619" cy="279086"/>
        </a:xfrm>
        <a:custGeom>
          <a:avLst/>
          <a:gdLst/>
          <a:ahLst/>
          <a:cxnLst/>
          <a:rect l="0" t="0" r="0" b="0"/>
          <a:pathLst>
            <a:path>
              <a:moveTo>
                <a:pt x="3085619" y="0"/>
              </a:moveTo>
              <a:lnTo>
                <a:pt x="3085619" y="139543"/>
              </a:lnTo>
              <a:lnTo>
                <a:pt x="0" y="139543"/>
              </a:lnTo>
              <a:lnTo>
                <a:pt x="0" y="2790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5526EC-5BFF-4AEE-AA1F-B229516328D7}">
      <dsp:nvSpPr>
        <dsp:cNvPr id="0" name=""/>
        <dsp:cNvSpPr/>
      </dsp:nvSpPr>
      <dsp:spPr>
        <a:xfrm>
          <a:off x="2824429" y="503051"/>
          <a:ext cx="3293260" cy="10596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Arial" pitchFamily="34" charset="0"/>
              <a:cs typeface="Arial" pitchFamily="34" charset="0"/>
            </a:rPr>
            <a:t>Взаимосвязи между атрибутами</a:t>
          </a:r>
          <a:endParaRPr lang="ru-RU" sz="2000" b="1" kern="1200" dirty="0">
            <a:solidFill>
              <a:schemeClr val="tx1"/>
            </a:solidFill>
            <a:latin typeface="Arial" pitchFamily="34" charset="0"/>
            <a:cs typeface="Arial" pitchFamily="34" charset="0"/>
          </a:endParaRPr>
        </a:p>
      </dsp:txBody>
      <dsp:txXfrm>
        <a:off x="2824429" y="503051"/>
        <a:ext cx="3293260" cy="1059671"/>
      </dsp:txXfrm>
    </dsp:sp>
    <dsp:sp modelId="{0D4F7DE3-E0A1-421D-86D2-6DCC2A875E26}">
      <dsp:nvSpPr>
        <dsp:cNvPr id="0" name=""/>
        <dsp:cNvSpPr/>
      </dsp:nvSpPr>
      <dsp:spPr>
        <a:xfrm>
          <a:off x="3769" y="1841809"/>
          <a:ext cx="2763341" cy="13289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Arial" pitchFamily="34" charset="0"/>
              <a:cs typeface="Arial" pitchFamily="34" charset="0"/>
            </a:rPr>
            <a:t>взаимосвязь «один-к-одному» между двумя атрибутами</a:t>
          </a:r>
          <a:endParaRPr lang="ru-RU" sz="2000" b="1" kern="1200" dirty="0">
            <a:solidFill>
              <a:schemeClr val="tx1"/>
            </a:solidFill>
            <a:latin typeface="Arial" pitchFamily="34" charset="0"/>
            <a:cs typeface="Arial" pitchFamily="34" charset="0"/>
          </a:endParaRPr>
        </a:p>
      </dsp:txBody>
      <dsp:txXfrm>
        <a:off x="3769" y="1841809"/>
        <a:ext cx="2763341" cy="1328903"/>
      </dsp:txXfrm>
    </dsp:sp>
    <dsp:sp modelId="{2B968E6C-F8C7-4884-8514-AA679A7A55F6}">
      <dsp:nvSpPr>
        <dsp:cNvPr id="0" name=""/>
        <dsp:cNvSpPr/>
      </dsp:nvSpPr>
      <dsp:spPr>
        <a:xfrm>
          <a:off x="3046196" y="1841809"/>
          <a:ext cx="3094444" cy="130515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Arial" pitchFamily="34" charset="0"/>
              <a:cs typeface="Arial" pitchFamily="34" charset="0"/>
            </a:rPr>
            <a:t>взаимосвязь «один-ко-многим» между двумя атрибутами</a:t>
          </a:r>
          <a:endParaRPr lang="ru-RU" sz="2000" b="1" kern="1200" dirty="0">
            <a:solidFill>
              <a:schemeClr val="tx1"/>
            </a:solidFill>
            <a:latin typeface="Arial" pitchFamily="34" charset="0"/>
            <a:cs typeface="Arial" pitchFamily="34" charset="0"/>
          </a:endParaRPr>
        </a:p>
      </dsp:txBody>
      <dsp:txXfrm>
        <a:off x="3046196" y="1841809"/>
        <a:ext cx="3094444" cy="1305154"/>
      </dsp:txXfrm>
    </dsp:sp>
    <dsp:sp modelId="{7313DFF4-D008-4E11-81BB-9979ABB944E6}">
      <dsp:nvSpPr>
        <dsp:cNvPr id="0" name=""/>
        <dsp:cNvSpPr/>
      </dsp:nvSpPr>
      <dsp:spPr>
        <a:xfrm>
          <a:off x="6419727" y="1841809"/>
          <a:ext cx="2518622" cy="13526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Arial" pitchFamily="34" charset="0"/>
              <a:cs typeface="Arial" pitchFamily="34" charset="0"/>
            </a:rPr>
            <a:t>взаимосвязь «многие-ко-многим» между двумя атрибутами</a:t>
          </a:r>
          <a:endParaRPr lang="ru-RU" sz="2000" b="1" kern="1200" dirty="0">
            <a:solidFill>
              <a:schemeClr val="tx1"/>
            </a:solidFill>
            <a:latin typeface="Arial" pitchFamily="34" charset="0"/>
            <a:cs typeface="Arial" pitchFamily="34" charset="0"/>
          </a:endParaRPr>
        </a:p>
      </dsp:txBody>
      <dsp:txXfrm>
        <a:off x="6419727" y="1841809"/>
        <a:ext cx="2518622" cy="13526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34E4E-6DD8-4F85-B219-9FD3D3120BF9}">
      <dsp:nvSpPr>
        <dsp:cNvPr id="0" name=""/>
        <dsp:cNvSpPr/>
      </dsp:nvSpPr>
      <dsp:spPr>
        <a:xfrm>
          <a:off x="-1057857" y="-181059"/>
          <a:ext cx="1383397" cy="1383397"/>
        </a:xfrm>
        <a:prstGeom prst="blockArc">
          <a:avLst>
            <a:gd name="adj1" fmla="val 18900000"/>
            <a:gd name="adj2" fmla="val 2700000"/>
            <a:gd name="adj3" fmla="val 1561"/>
          </a:avLst>
        </a:pr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E2EED29-5165-4943-891F-4897EC5E9CD6}">
      <dsp:nvSpPr>
        <dsp:cNvPr id="0" name=""/>
        <dsp:cNvSpPr/>
      </dsp:nvSpPr>
      <dsp:spPr>
        <a:xfrm>
          <a:off x="316002" y="106879"/>
          <a:ext cx="8626116" cy="807519"/>
        </a:xfrm>
        <a:prstGeom prst="rect">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5320" tIns="50800" rIns="50800" bIns="50800" numCol="1" spcCol="1270" anchor="ctr" anchorCtr="0">
          <a:noAutofit/>
        </a:bodyPr>
        <a:lstStyle/>
        <a:p>
          <a:pPr lvl="0" algn="l" defTabSz="889000">
            <a:lnSpc>
              <a:spcPct val="90000"/>
            </a:lnSpc>
            <a:spcBef>
              <a:spcPct val="0"/>
            </a:spcBef>
            <a:spcAft>
              <a:spcPct val="35000"/>
            </a:spcAft>
          </a:pPr>
          <a:r>
            <a:rPr lang="ru-RU" sz="2000" b="1" u="none" kern="1200" dirty="0" smtClean="0">
              <a:solidFill>
                <a:srgbClr val="C00000"/>
              </a:solidFill>
              <a:latin typeface="Arial" pitchFamily="34" charset="0"/>
              <a:cs typeface="Arial" pitchFamily="34" charset="0"/>
            </a:rPr>
            <a:t>Связь один-к-одному (1:1) (между атрибутами) </a:t>
          </a:r>
          <a:r>
            <a:rPr lang="ru-RU" sz="2000" b="1" u="none" kern="1200" dirty="0" smtClean="0">
              <a:solidFill>
                <a:schemeClr val="tx1"/>
              </a:solidFill>
              <a:latin typeface="Arial" pitchFamily="34" charset="0"/>
              <a:cs typeface="Arial" pitchFamily="34" charset="0"/>
            </a:rPr>
            <a:t>– при таком типе связи каждому атрибуту таблицы соответствует только одно значение другого атрибута этой же таблицы. </a:t>
          </a:r>
          <a:endParaRPr lang="ru-RU" sz="2000" b="1" u="none" kern="1200" dirty="0">
            <a:solidFill>
              <a:schemeClr val="tx1"/>
            </a:solidFill>
            <a:latin typeface="Arial" pitchFamily="34" charset="0"/>
            <a:cs typeface="Arial" pitchFamily="34" charset="0"/>
          </a:endParaRPr>
        </a:p>
      </dsp:txBody>
      <dsp:txXfrm>
        <a:off x="316002" y="106879"/>
        <a:ext cx="8626116" cy="807519"/>
      </dsp:txXfrm>
    </dsp:sp>
    <dsp:sp modelId="{E3E3D09D-7573-430A-A761-B5ABF6C708D1}">
      <dsp:nvSpPr>
        <dsp:cNvPr id="0" name=""/>
        <dsp:cNvSpPr/>
      </dsp:nvSpPr>
      <dsp:spPr>
        <a:xfrm>
          <a:off x="0" y="194636"/>
          <a:ext cx="632004" cy="632004"/>
        </a:xfrm>
        <a:prstGeom prst="ellipse">
          <a:avLst/>
        </a:prstGeom>
        <a:solidFill>
          <a:schemeClr val="accent5">
            <a:lumMod val="20000"/>
            <a:lumOff val="8000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34E4E-6DD8-4F85-B219-9FD3D3120BF9}">
      <dsp:nvSpPr>
        <dsp:cNvPr id="0" name=""/>
        <dsp:cNvSpPr/>
      </dsp:nvSpPr>
      <dsp:spPr>
        <a:xfrm>
          <a:off x="-1337968" y="-227703"/>
          <a:ext cx="1747866" cy="1747866"/>
        </a:xfrm>
        <a:prstGeom prst="blockArc">
          <a:avLst>
            <a:gd name="adj1" fmla="val 18900000"/>
            <a:gd name="adj2" fmla="val 2700000"/>
            <a:gd name="adj3" fmla="val 1236"/>
          </a:avLst>
        </a:pr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9CD957B0-89B5-41AB-99A5-B7E2058EA950}">
      <dsp:nvSpPr>
        <dsp:cNvPr id="0" name=""/>
        <dsp:cNvSpPr/>
      </dsp:nvSpPr>
      <dsp:spPr>
        <a:xfrm>
          <a:off x="398976" y="190101"/>
          <a:ext cx="8745023" cy="912257"/>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2945" tIns="45720" rIns="45720" bIns="45720" numCol="1" spcCol="1270" anchor="ctr" anchorCtr="0">
          <a:noAutofit/>
        </a:bodyPr>
        <a:lstStyle/>
        <a:p>
          <a:pPr lvl="0" algn="l" defTabSz="800100">
            <a:lnSpc>
              <a:spcPct val="90000"/>
            </a:lnSpc>
            <a:spcBef>
              <a:spcPct val="0"/>
            </a:spcBef>
            <a:spcAft>
              <a:spcPct val="35000"/>
            </a:spcAft>
          </a:pPr>
          <a:r>
            <a:rPr lang="ru-RU" sz="1800" b="1" u="none" kern="1200" dirty="0" smtClean="0">
              <a:solidFill>
                <a:srgbClr val="C00000"/>
              </a:solidFill>
              <a:latin typeface="Arial" pitchFamily="34" charset="0"/>
              <a:cs typeface="Arial" pitchFamily="34" charset="0"/>
            </a:rPr>
            <a:t>Связь один-ко-многим (</a:t>
          </a:r>
          <a:r>
            <a:rPr lang="ru-RU" sz="1800" b="1" u="none" kern="1200" dirty="0" err="1" smtClean="0">
              <a:solidFill>
                <a:srgbClr val="C00000"/>
              </a:solidFill>
              <a:latin typeface="Arial" pitchFamily="34" charset="0"/>
              <a:cs typeface="Arial" pitchFamily="34" charset="0"/>
            </a:rPr>
            <a:t>1:М</a:t>
          </a:r>
          <a:r>
            <a:rPr lang="ru-RU" sz="1800" b="1" u="none" kern="1200" dirty="0" smtClean="0">
              <a:solidFill>
                <a:srgbClr val="C00000"/>
              </a:solidFill>
              <a:latin typeface="Arial" pitchFamily="34" charset="0"/>
              <a:cs typeface="Arial" pitchFamily="34" charset="0"/>
            </a:rPr>
            <a:t>) (между атрибутами) </a:t>
          </a:r>
          <a:r>
            <a:rPr lang="ru-RU" sz="1800" b="1" u="none" kern="1200" dirty="0" smtClean="0">
              <a:solidFill>
                <a:schemeClr val="tx1"/>
              </a:solidFill>
              <a:latin typeface="Arial" pitchFamily="34" charset="0"/>
              <a:cs typeface="Arial" pitchFamily="34" charset="0"/>
            </a:rPr>
            <a:t>–связывает один атрибут таблицы с двумя или несколькими атрибутами этой же таблицы. </a:t>
          </a:r>
          <a:endParaRPr lang="ru-RU" sz="1800" b="1" u="none" kern="1200" dirty="0">
            <a:solidFill>
              <a:schemeClr val="tx1"/>
            </a:solidFill>
            <a:latin typeface="Arial" pitchFamily="34" charset="0"/>
            <a:cs typeface="Arial" pitchFamily="34" charset="0"/>
          </a:endParaRPr>
        </a:p>
      </dsp:txBody>
      <dsp:txXfrm>
        <a:off x="398976" y="190101"/>
        <a:ext cx="8745023" cy="912257"/>
      </dsp:txXfrm>
    </dsp:sp>
    <dsp:sp modelId="{B090C3AC-F774-4010-9A06-B433D660DC05}">
      <dsp:nvSpPr>
        <dsp:cNvPr id="0" name=""/>
        <dsp:cNvSpPr/>
      </dsp:nvSpPr>
      <dsp:spPr>
        <a:xfrm>
          <a:off x="0" y="247253"/>
          <a:ext cx="797952" cy="797952"/>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34E4E-6DD8-4F85-B219-9FD3D3120BF9}">
      <dsp:nvSpPr>
        <dsp:cNvPr id="0" name=""/>
        <dsp:cNvSpPr/>
      </dsp:nvSpPr>
      <dsp:spPr>
        <a:xfrm>
          <a:off x="-1548842" y="-262762"/>
          <a:ext cx="2021816" cy="2021816"/>
        </a:xfrm>
        <a:prstGeom prst="blockArc">
          <a:avLst>
            <a:gd name="adj1" fmla="val 18900000"/>
            <a:gd name="adj2" fmla="val 2700000"/>
            <a:gd name="adj3" fmla="val 1068"/>
          </a:avLst>
        </a:pr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E2EED29-5165-4943-891F-4897EC5E9CD6}">
      <dsp:nvSpPr>
        <dsp:cNvPr id="0" name=""/>
        <dsp:cNvSpPr/>
      </dsp:nvSpPr>
      <dsp:spPr>
        <a:xfrm>
          <a:off x="460866" y="159291"/>
          <a:ext cx="8481252" cy="1177709"/>
        </a:xfrm>
        <a:prstGeom prst="rect">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93841" tIns="48260" rIns="48260" bIns="48260" numCol="1" spcCol="1270" anchor="ctr" anchorCtr="0">
          <a:noAutofit/>
        </a:bodyPr>
        <a:lstStyle/>
        <a:p>
          <a:pPr lvl="0" algn="l" defTabSz="844550">
            <a:lnSpc>
              <a:spcPct val="90000"/>
            </a:lnSpc>
            <a:spcBef>
              <a:spcPct val="0"/>
            </a:spcBef>
            <a:spcAft>
              <a:spcPct val="35000"/>
            </a:spcAft>
          </a:pPr>
          <a:r>
            <a:rPr lang="ru-RU" sz="1900" b="1" kern="1200" dirty="0" smtClean="0">
              <a:solidFill>
                <a:srgbClr val="C00000"/>
              </a:solidFill>
              <a:latin typeface="Arial" pitchFamily="34" charset="0"/>
              <a:cs typeface="Arial" pitchFamily="34" charset="0"/>
            </a:rPr>
            <a:t>Связь многие-ко-многим (</a:t>
          </a:r>
          <a:r>
            <a:rPr lang="ru-RU" sz="1900" b="1" kern="1200" dirty="0" err="1" smtClean="0">
              <a:solidFill>
                <a:srgbClr val="C00000"/>
              </a:solidFill>
              <a:latin typeface="Arial" pitchFamily="34" charset="0"/>
              <a:cs typeface="Arial" pitchFamily="34" charset="0"/>
            </a:rPr>
            <a:t>M:N</a:t>
          </a:r>
          <a:r>
            <a:rPr lang="ru-RU" sz="1900" b="1" kern="1200" dirty="0" smtClean="0">
              <a:solidFill>
                <a:srgbClr val="C00000"/>
              </a:solidFill>
              <a:latin typeface="Arial" pitchFamily="34" charset="0"/>
              <a:cs typeface="Arial" pitchFamily="34" charset="0"/>
            </a:rPr>
            <a:t>) (между атрибутами) </a:t>
          </a:r>
          <a:r>
            <a:rPr lang="ru-RU" sz="1900" b="1" kern="1200" dirty="0" smtClean="0">
              <a:solidFill>
                <a:schemeClr val="tx1"/>
              </a:solidFill>
              <a:latin typeface="Arial" pitchFamily="34" charset="0"/>
              <a:cs typeface="Arial" pitchFamily="34" charset="0"/>
            </a:rPr>
            <a:t>– одному атрибуту таблицы соответствует много значений другого атрибута, и наоборот.</a:t>
          </a:r>
          <a:endParaRPr lang="ru-RU" sz="1900" b="1" u="none" kern="1200" dirty="0">
            <a:solidFill>
              <a:schemeClr val="tx1"/>
            </a:solidFill>
            <a:latin typeface="Arial" pitchFamily="34" charset="0"/>
            <a:cs typeface="Arial" pitchFamily="34" charset="0"/>
          </a:endParaRPr>
        </a:p>
      </dsp:txBody>
      <dsp:txXfrm>
        <a:off x="460866" y="159291"/>
        <a:ext cx="8481252" cy="1177709"/>
      </dsp:txXfrm>
    </dsp:sp>
    <dsp:sp modelId="{E3E3D09D-7573-430A-A761-B5ABF6C708D1}">
      <dsp:nvSpPr>
        <dsp:cNvPr id="0" name=""/>
        <dsp:cNvSpPr/>
      </dsp:nvSpPr>
      <dsp:spPr>
        <a:xfrm>
          <a:off x="0" y="287279"/>
          <a:ext cx="921733" cy="921733"/>
        </a:xfrm>
        <a:prstGeom prst="ellipse">
          <a:avLst/>
        </a:prstGeom>
        <a:solidFill>
          <a:schemeClr val="accent5">
            <a:lumMod val="20000"/>
            <a:lumOff val="8000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17AED-D6B2-4F91-A687-4DF5DAC7D873}">
      <dsp:nvSpPr>
        <dsp:cNvPr id="0" name=""/>
        <dsp:cNvSpPr/>
      </dsp:nvSpPr>
      <dsp:spPr>
        <a:xfrm rot="5400000">
          <a:off x="4853439" y="-3807996"/>
          <a:ext cx="343792" cy="804684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Arial" pitchFamily="34" charset="0"/>
              <a:cs typeface="Arial" pitchFamily="34" charset="0"/>
            </a:rPr>
            <a:t>Количество полей определяется разработчиком и не может изменяться пользователем.</a:t>
          </a:r>
          <a:endParaRPr lang="ru-RU" sz="1600" kern="1200" dirty="0">
            <a:latin typeface="Arial" pitchFamily="34" charset="0"/>
            <a:cs typeface="Arial" pitchFamily="34" charset="0"/>
          </a:endParaRPr>
        </a:p>
      </dsp:txBody>
      <dsp:txXfrm rot="-5400000">
        <a:off x="1001912" y="60314"/>
        <a:ext cx="8030065" cy="310226"/>
      </dsp:txXfrm>
    </dsp:sp>
    <dsp:sp modelId="{C400FC3D-95C9-4702-8D89-11AE0EF31720}">
      <dsp:nvSpPr>
        <dsp:cNvPr id="0" name=""/>
        <dsp:cNvSpPr/>
      </dsp:nvSpPr>
      <dsp:spPr>
        <a:xfrm>
          <a:off x="0" y="0"/>
          <a:ext cx="1001675" cy="4297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endParaRPr lang="ru-RU" sz="2100" kern="1200"/>
        </a:p>
      </dsp:txBody>
      <dsp:txXfrm>
        <a:off x="20978" y="20978"/>
        <a:ext cx="959719" cy="387785"/>
      </dsp:txXfrm>
    </dsp:sp>
    <dsp:sp modelId="{17E60805-68DF-466A-B67D-F206C924F226}">
      <dsp:nvSpPr>
        <dsp:cNvPr id="0" name=""/>
        <dsp:cNvSpPr/>
      </dsp:nvSpPr>
      <dsp:spPr>
        <a:xfrm rot="5400000">
          <a:off x="4853439" y="-3356768"/>
          <a:ext cx="343792" cy="8046848"/>
        </a:xfrm>
        <a:prstGeom prst="round2Same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Arial" pitchFamily="34" charset="0"/>
              <a:cs typeface="Arial" pitchFamily="34" charset="0"/>
            </a:rPr>
            <a:t>Любое поле должно иметь уникальное имя.</a:t>
          </a:r>
          <a:endParaRPr lang="ru-RU" sz="1600" kern="1200" dirty="0">
            <a:latin typeface="Arial" pitchFamily="34" charset="0"/>
            <a:cs typeface="Arial" pitchFamily="34" charset="0"/>
          </a:endParaRPr>
        </a:p>
      </dsp:txBody>
      <dsp:txXfrm rot="-5400000">
        <a:off x="1001912" y="511542"/>
        <a:ext cx="8030065" cy="310226"/>
      </dsp:txXfrm>
    </dsp:sp>
    <dsp:sp modelId="{2D63E59F-0017-447E-8D97-3C633231022B}">
      <dsp:nvSpPr>
        <dsp:cNvPr id="0" name=""/>
        <dsp:cNvSpPr/>
      </dsp:nvSpPr>
      <dsp:spPr>
        <a:xfrm>
          <a:off x="0" y="431385"/>
          <a:ext cx="1001675" cy="429741"/>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endParaRPr lang="ru-RU" sz="2100" kern="1200" dirty="0"/>
        </a:p>
      </dsp:txBody>
      <dsp:txXfrm>
        <a:off x="20978" y="452363"/>
        <a:ext cx="959719" cy="387785"/>
      </dsp:txXfrm>
    </dsp:sp>
    <dsp:sp modelId="{45094423-A9EE-495D-B035-1AF6C7AD86C2}">
      <dsp:nvSpPr>
        <dsp:cNvPr id="0" name=""/>
        <dsp:cNvSpPr/>
      </dsp:nvSpPr>
      <dsp:spPr>
        <a:xfrm rot="5400000">
          <a:off x="4853439" y="-2905540"/>
          <a:ext cx="343792" cy="8046848"/>
        </a:xfrm>
        <a:prstGeom prst="round2Same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Arial" pitchFamily="34" charset="0"/>
              <a:cs typeface="Arial" pitchFamily="34" charset="0"/>
            </a:rPr>
            <a:t>Поля могут быть обязательными для заполнения или нет.</a:t>
          </a:r>
          <a:endParaRPr lang="ru-RU" sz="1600" kern="1200" dirty="0">
            <a:latin typeface="Arial" pitchFamily="34" charset="0"/>
            <a:cs typeface="Arial" pitchFamily="34" charset="0"/>
          </a:endParaRPr>
        </a:p>
      </dsp:txBody>
      <dsp:txXfrm rot="-5400000">
        <a:off x="1001912" y="962770"/>
        <a:ext cx="8030065" cy="310226"/>
      </dsp:txXfrm>
    </dsp:sp>
    <dsp:sp modelId="{A55E37DF-8DDE-4AA7-A9BB-CB18174E400B}">
      <dsp:nvSpPr>
        <dsp:cNvPr id="0" name=""/>
        <dsp:cNvSpPr/>
      </dsp:nvSpPr>
      <dsp:spPr>
        <a:xfrm>
          <a:off x="0" y="882614"/>
          <a:ext cx="1001675" cy="429741"/>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endParaRPr lang="ru-RU" sz="2100" kern="1200"/>
        </a:p>
      </dsp:txBody>
      <dsp:txXfrm>
        <a:off x="20978" y="903592"/>
        <a:ext cx="959719" cy="387785"/>
      </dsp:txXfrm>
    </dsp:sp>
    <dsp:sp modelId="{E15F0A94-98EB-4223-AE8C-BF1A7367F922}">
      <dsp:nvSpPr>
        <dsp:cNvPr id="0" name=""/>
        <dsp:cNvSpPr/>
      </dsp:nvSpPr>
      <dsp:spPr>
        <a:xfrm rot="5400000">
          <a:off x="4663645" y="-2307491"/>
          <a:ext cx="723381" cy="804684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Arial" pitchFamily="34" charset="0"/>
              <a:cs typeface="Arial" pitchFamily="34" charset="0"/>
            </a:rPr>
            <a:t>Таблица может содержать сколько угодно записей (это количество ограничено только объёмом диска); записи можно добавлять, удалять, редактировать, сортировать, искать.</a:t>
          </a:r>
          <a:endParaRPr lang="ru-RU" sz="1600" kern="1200" dirty="0">
            <a:latin typeface="Arial" pitchFamily="34" charset="0"/>
            <a:cs typeface="Arial" pitchFamily="34" charset="0"/>
          </a:endParaRPr>
        </a:p>
      </dsp:txBody>
      <dsp:txXfrm rot="-5400000">
        <a:off x="1001912" y="1389555"/>
        <a:ext cx="8011535" cy="652755"/>
      </dsp:txXfrm>
    </dsp:sp>
    <dsp:sp modelId="{6CD3111E-8AD2-42A0-B518-9B63508FD18B}">
      <dsp:nvSpPr>
        <dsp:cNvPr id="0" name=""/>
        <dsp:cNvSpPr/>
      </dsp:nvSpPr>
      <dsp:spPr>
        <a:xfrm>
          <a:off x="0" y="1480662"/>
          <a:ext cx="1001675" cy="42974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endParaRPr lang="ru-RU" sz="2100" kern="1200" dirty="0"/>
        </a:p>
      </dsp:txBody>
      <dsp:txXfrm>
        <a:off x="20978" y="1501640"/>
        <a:ext cx="959719" cy="38778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07549-F220-4D66-97ED-97CD3F721BFD}">
      <dsp:nvSpPr>
        <dsp:cNvPr id="0" name=""/>
        <dsp:cNvSpPr/>
      </dsp:nvSpPr>
      <dsp:spPr>
        <a:xfrm>
          <a:off x="2748" y="10583"/>
          <a:ext cx="2679776" cy="979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b="1" u="none" kern="1200" dirty="0" smtClean="0">
              <a:solidFill>
                <a:srgbClr val="C00000"/>
              </a:solidFill>
              <a:latin typeface="Arial" pitchFamily="34" charset="0"/>
              <a:cs typeface="Arial" pitchFamily="34" charset="0"/>
            </a:rPr>
            <a:t>внешняя модель данных</a:t>
          </a:r>
          <a:endParaRPr lang="ru-RU" sz="1800" b="1" u="none" kern="1200" dirty="0">
            <a:solidFill>
              <a:srgbClr val="C00000"/>
            </a:solidFill>
            <a:latin typeface="Arial" pitchFamily="34" charset="0"/>
            <a:cs typeface="Arial" pitchFamily="34" charset="0"/>
          </a:endParaRPr>
        </a:p>
      </dsp:txBody>
      <dsp:txXfrm>
        <a:off x="2748" y="10583"/>
        <a:ext cx="2679776" cy="979200"/>
      </dsp:txXfrm>
    </dsp:sp>
    <dsp:sp modelId="{1C6D99C8-B237-4B06-A5D1-DB2EA2777D83}">
      <dsp:nvSpPr>
        <dsp:cNvPr id="0" name=""/>
        <dsp:cNvSpPr/>
      </dsp:nvSpPr>
      <dsp:spPr>
        <a:xfrm>
          <a:off x="2748" y="989783"/>
          <a:ext cx="2679776" cy="16799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Arial" pitchFamily="34" charset="0"/>
              <a:cs typeface="Arial" pitchFamily="34" charset="0"/>
            </a:rPr>
            <a:t>отображающая представления каждого существующего в организации типа пользователей</a:t>
          </a:r>
          <a:endParaRPr lang="ru-RU" sz="1800" kern="1200" dirty="0">
            <a:latin typeface="Arial" pitchFamily="34" charset="0"/>
            <a:cs typeface="Arial" pitchFamily="34" charset="0"/>
          </a:endParaRPr>
        </a:p>
      </dsp:txBody>
      <dsp:txXfrm>
        <a:off x="2748" y="989783"/>
        <a:ext cx="2679776" cy="1679940"/>
      </dsp:txXfrm>
    </dsp:sp>
    <dsp:sp modelId="{6AD47F6F-58FE-44AF-B928-78AFF0FF8ABA}">
      <dsp:nvSpPr>
        <dsp:cNvPr id="0" name=""/>
        <dsp:cNvSpPr/>
      </dsp:nvSpPr>
      <dsp:spPr>
        <a:xfrm>
          <a:off x="3057693" y="10583"/>
          <a:ext cx="2679776" cy="979200"/>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b="1" u="none" kern="1200" dirty="0" smtClean="0">
              <a:solidFill>
                <a:srgbClr val="C00000"/>
              </a:solidFill>
              <a:latin typeface="Arial" pitchFamily="34" charset="0"/>
              <a:cs typeface="Arial" pitchFamily="34" charset="0"/>
            </a:rPr>
            <a:t>концептуальная модель данных</a:t>
          </a:r>
          <a:endParaRPr lang="ru-RU" sz="1800" b="1" u="none" kern="1200" dirty="0">
            <a:solidFill>
              <a:srgbClr val="C00000"/>
            </a:solidFill>
            <a:latin typeface="Arial" pitchFamily="34" charset="0"/>
            <a:cs typeface="Arial" pitchFamily="34" charset="0"/>
          </a:endParaRPr>
        </a:p>
      </dsp:txBody>
      <dsp:txXfrm>
        <a:off x="3057693" y="10583"/>
        <a:ext cx="2679776" cy="979200"/>
      </dsp:txXfrm>
    </dsp:sp>
    <dsp:sp modelId="{91BCB2BC-540A-4007-87B0-239D135E7E6B}">
      <dsp:nvSpPr>
        <dsp:cNvPr id="0" name=""/>
        <dsp:cNvSpPr/>
      </dsp:nvSpPr>
      <dsp:spPr>
        <a:xfrm>
          <a:off x="3057693" y="989783"/>
          <a:ext cx="2679776" cy="1679940"/>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Arial" pitchFamily="34" charset="0"/>
              <a:cs typeface="Arial" pitchFamily="34" charset="0"/>
            </a:rPr>
            <a:t>отображающая логическое  представление о данных, не зависимое от типа выбранной СУБД</a:t>
          </a:r>
          <a:endParaRPr lang="ru-RU" sz="1800" kern="1200" dirty="0">
            <a:latin typeface="Arial" pitchFamily="34" charset="0"/>
            <a:cs typeface="Arial" pitchFamily="34" charset="0"/>
          </a:endParaRPr>
        </a:p>
      </dsp:txBody>
      <dsp:txXfrm>
        <a:off x="3057693" y="989783"/>
        <a:ext cx="2679776" cy="1679940"/>
      </dsp:txXfrm>
    </dsp:sp>
    <dsp:sp modelId="{07D5AB2E-BE07-416A-A34F-14E94AB27633}">
      <dsp:nvSpPr>
        <dsp:cNvPr id="0" name=""/>
        <dsp:cNvSpPr/>
      </dsp:nvSpPr>
      <dsp:spPr>
        <a:xfrm>
          <a:off x="6112638" y="10583"/>
          <a:ext cx="2679776" cy="979200"/>
        </a:xfrm>
        <a:prstGeom prst="rect">
          <a:avLst/>
        </a:prstGeom>
        <a:solidFill>
          <a:schemeClr val="accent5">
            <a:lumMod val="60000"/>
            <a:lumOff val="4000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b="1" u="none" kern="1200" dirty="0" smtClean="0">
              <a:solidFill>
                <a:srgbClr val="C00000"/>
              </a:solidFill>
              <a:latin typeface="Arial" pitchFamily="34" charset="0"/>
              <a:cs typeface="Arial" pitchFamily="34" charset="0"/>
            </a:rPr>
            <a:t>внутренняя модель данных</a:t>
          </a:r>
          <a:endParaRPr lang="ru-RU" sz="1800" b="1" u="none" kern="1200" dirty="0">
            <a:solidFill>
              <a:srgbClr val="C00000"/>
            </a:solidFill>
            <a:latin typeface="Arial" pitchFamily="34" charset="0"/>
            <a:cs typeface="Arial" pitchFamily="34" charset="0"/>
          </a:endParaRPr>
        </a:p>
      </dsp:txBody>
      <dsp:txXfrm>
        <a:off x="6112638" y="10583"/>
        <a:ext cx="2679776" cy="979200"/>
      </dsp:txXfrm>
    </dsp:sp>
    <dsp:sp modelId="{014EF895-E3AC-42B9-AFD3-E37C77BF894E}">
      <dsp:nvSpPr>
        <dsp:cNvPr id="0" name=""/>
        <dsp:cNvSpPr/>
      </dsp:nvSpPr>
      <dsp:spPr>
        <a:xfrm>
          <a:off x="6112638" y="989783"/>
          <a:ext cx="2679776" cy="167994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Arial" pitchFamily="34" charset="0"/>
              <a:cs typeface="Arial" pitchFamily="34" charset="0"/>
            </a:rPr>
            <a:t>отображающая концептуальную схему определённых образом, понятным выбранной целевой СУБД</a:t>
          </a:r>
          <a:endParaRPr lang="ru-RU" sz="1800" kern="1200" dirty="0">
            <a:latin typeface="Arial" pitchFamily="34" charset="0"/>
            <a:cs typeface="Arial" pitchFamily="34" charset="0"/>
          </a:endParaRPr>
        </a:p>
      </dsp:txBody>
      <dsp:txXfrm>
        <a:off x="6112638" y="989783"/>
        <a:ext cx="2679776" cy="16799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7BBFF-7D8A-4A42-9395-B2AB118D3926}">
      <dsp:nvSpPr>
        <dsp:cNvPr id="0" name=""/>
        <dsp:cNvSpPr/>
      </dsp:nvSpPr>
      <dsp:spPr>
        <a:xfrm>
          <a:off x="-5912008" y="-904946"/>
          <a:ext cx="7039812" cy="7039812"/>
        </a:xfrm>
        <a:prstGeom prst="blockArc">
          <a:avLst>
            <a:gd name="adj1" fmla="val 18900000"/>
            <a:gd name="adj2" fmla="val 2700000"/>
            <a:gd name="adj3" fmla="val 307"/>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227064-B236-4D8E-9689-54A5EEB64AA3}">
      <dsp:nvSpPr>
        <dsp:cNvPr id="0" name=""/>
        <dsp:cNvSpPr/>
      </dsp:nvSpPr>
      <dsp:spPr>
        <a:xfrm>
          <a:off x="725912" y="522992"/>
          <a:ext cx="8141198" cy="10459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0250" tIns="45720" rIns="45720" bIns="45720" numCol="1" spcCol="1270" anchor="ctr" anchorCtr="0">
          <a:noAutofit/>
        </a:bodyPr>
        <a:lstStyle/>
        <a:p>
          <a:pPr lvl="0" algn="l" defTabSz="800100">
            <a:lnSpc>
              <a:spcPct val="90000"/>
            </a:lnSpc>
            <a:spcBef>
              <a:spcPct val="0"/>
            </a:spcBef>
            <a:spcAft>
              <a:spcPct val="35000"/>
            </a:spcAft>
          </a:pPr>
          <a:r>
            <a:rPr lang="ru-RU" sz="1800" b="1" kern="1200" smtClean="0">
              <a:solidFill>
                <a:schemeClr val="tx1"/>
              </a:solidFill>
              <a:latin typeface="Arial" pitchFamily="34" charset="0"/>
              <a:cs typeface="Arial" pitchFamily="34" charset="0"/>
            </a:rPr>
            <a:t>От физического размещения данных в памяти ЭВМ существенно зависит время решения прикладных задач. </a:t>
          </a:r>
          <a:endParaRPr lang="ru-RU" sz="1800" b="1" kern="1200">
            <a:solidFill>
              <a:schemeClr val="tx1"/>
            </a:solidFill>
            <a:latin typeface="Arial" pitchFamily="34" charset="0"/>
            <a:cs typeface="Arial" pitchFamily="34" charset="0"/>
          </a:endParaRPr>
        </a:p>
      </dsp:txBody>
      <dsp:txXfrm>
        <a:off x="725912" y="522992"/>
        <a:ext cx="8141198" cy="1045984"/>
      </dsp:txXfrm>
    </dsp:sp>
    <dsp:sp modelId="{B9EBF7ED-3970-4343-A9E4-52B894C799B3}">
      <dsp:nvSpPr>
        <dsp:cNvPr id="0" name=""/>
        <dsp:cNvSpPr/>
      </dsp:nvSpPr>
      <dsp:spPr>
        <a:xfrm>
          <a:off x="72172" y="392244"/>
          <a:ext cx="1307479" cy="130747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C8DCE3-4C4A-4E0C-A147-CC59C3D626CD}">
      <dsp:nvSpPr>
        <dsp:cNvPr id="0" name=""/>
        <dsp:cNvSpPr/>
      </dsp:nvSpPr>
      <dsp:spPr>
        <a:xfrm>
          <a:off x="1106128" y="1837516"/>
          <a:ext cx="7760983" cy="1554886"/>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0250" tIns="45720" rIns="45720" bIns="45720" numCol="1" spcCol="1270" anchor="ctr" anchorCtr="0">
          <a:noAutofit/>
        </a:bodyPr>
        <a:lstStyle/>
        <a:p>
          <a:pPr lvl="0" algn="l"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На начальном этапе проектирования базы данных – на этапе выбора СУБД, необходимо знать возможности физических структур хранения, представляемых конкретными СУБД, и оценивать временные характеристики проектируемой базы данных с учётом этих возможностей. </a:t>
          </a:r>
        </a:p>
      </dsp:txBody>
      <dsp:txXfrm>
        <a:off x="1106128" y="1837516"/>
        <a:ext cx="7760983" cy="1554886"/>
      </dsp:txXfrm>
    </dsp:sp>
    <dsp:sp modelId="{D3674DE3-38E5-4066-98F0-8A4992C32193}">
      <dsp:nvSpPr>
        <dsp:cNvPr id="0" name=""/>
        <dsp:cNvSpPr/>
      </dsp:nvSpPr>
      <dsp:spPr>
        <a:xfrm>
          <a:off x="452388" y="1961219"/>
          <a:ext cx="1307479" cy="1307479"/>
        </a:xfrm>
        <a:prstGeom prst="ellipse">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90D806-D562-40B7-8DCF-37AC1A3900CF}">
      <dsp:nvSpPr>
        <dsp:cNvPr id="0" name=""/>
        <dsp:cNvSpPr/>
      </dsp:nvSpPr>
      <dsp:spPr>
        <a:xfrm>
          <a:off x="725912" y="3475250"/>
          <a:ext cx="8141198" cy="141737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0250" tIns="45720" rIns="45720" bIns="45720" numCol="1" spcCol="1270" anchor="ctr" anchorCtr="0">
          <a:noAutofit/>
        </a:bodyPr>
        <a:lstStyle/>
        <a:p>
          <a:pPr lvl="0" algn="l"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Способы физической организации данных в различных СУБД, как правило, различны и определяются типом используемой ЭВМ, инструментальными средствами разработки СУБД, а также критериями, которыми руководствуются разработчики СУБД при выборе методов размещения данных и способов доступа к этим данным. </a:t>
          </a:r>
          <a:endParaRPr lang="ru-RU" sz="1800" b="1" kern="1200" dirty="0">
            <a:solidFill>
              <a:schemeClr val="tx1"/>
            </a:solidFill>
            <a:latin typeface="Arial" pitchFamily="34" charset="0"/>
            <a:cs typeface="Arial" pitchFamily="34" charset="0"/>
          </a:endParaRPr>
        </a:p>
      </dsp:txBody>
      <dsp:txXfrm>
        <a:off x="725912" y="3475250"/>
        <a:ext cx="8141198" cy="1417371"/>
      </dsp:txXfrm>
    </dsp:sp>
    <dsp:sp modelId="{16646E9E-D8F4-48DD-82FD-0476DA6AB2F1}">
      <dsp:nvSpPr>
        <dsp:cNvPr id="0" name=""/>
        <dsp:cNvSpPr/>
      </dsp:nvSpPr>
      <dsp:spPr>
        <a:xfrm>
          <a:off x="72172" y="3530196"/>
          <a:ext cx="1307479" cy="1307479"/>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832DB-CF86-43A7-A077-22C6FEEB9A3E}">
      <dsp:nvSpPr>
        <dsp:cNvPr id="0" name=""/>
        <dsp:cNvSpPr/>
      </dsp:nvSpPr>
      <dsp:spPr>
        <a:xfrm>
          <a:off x="394501" y="482"/>
          <a:ext cx="2521871" cy="1513122"/>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Arial" pitchFamily="34" charset="0"/>
              <a:cs typeface="Arial" pitchFamily="34" charset="0"/>
            </a:rPr>
            <a:t>Сущность</a:t>
          </a:r>
          <a:r>
            <a:rPr lang="ru-RU" sz="1600" kern="1200" dirty="0" smtClean="0">
              <a:solidFill>
                <a:schemeClr val="tx1"/>
              </a:solidFill>
              <a:latin typeface="Arial" pitchFamily="34" charset="0"/>
              <a:cs typeface="Arial" pitchFamily="34" charset="0"/>
            </a:rPr>
            <a:t> — это отдельный элемент (объект, понятие, событие), который должен быть представлен в базе данных. </a:t>
          </a:r>
          <a:endParaRPr lang="ru-RU" sz="1600" kern="1200" dirty="0">
            <a:solidFill>
              <a:schemeClr val="tx1"/>
            </a:solidFill>
            <a:latin typeface="Arial" pitchFamily="34" charset="0"/>
            <a:cs typeface="Arial" pitchFamily="34" charset="0"/>
          </a:endParaRPr>
        </a:p>
      </dsp:txBody>
      <dsp:txXfrm>
        <a:off x="394501" y="482"/>
        <a:ext cx="2521871" cy="1513122"/>
      </dsp:txXfrm>
    </dsp:sp>
    <dsp:sp modelId="{9003BBFB-51BC-47D3-AF6C-65F6C76BB258}">
      <dsp:nvSpPr>
        <dsp:cNvPr id="0" name=""/>
        <dsp:cNvSpPr/>
      </dsp:nvSpPr>
      <dsp:spPr>
        <a:xfrm>
          <a:off x="3168560" y="482"/>
          <a:ext cx="2521871" cy="1513122"/>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Arial" pitchFamily="34" charset="0"/>
              <a:cs typeface="Arial" pitchFamily="34" charset="0"/>
            </a:rPr>
            <a:t>Атрибут </a:t>
          </a:r>
          <a:r>
            <a:rPr lang="ru-RU" sz="1600" kern="1200" dirty="0" smtClean="0">
              <a:solidFill>
                <a:schemeClr val="tx1"/>
              </a:solidFill>
              <a:latin typeface="Arial" pitchFamily="34" charset="0"/>
              <a:cs typeface="Arial" pitchFamily="34" charset="0"/>
            </a:rPr>
            <a:t>— это свойство, которое описывает объект.</a:t>
          </a:r>
          <a:endParaRPr lang="ru-RU" sz="1600" kern="1200" dirty="0">
            <a:solidFill>
              <a:schemeClr val="tx1"/>
            </a:solidFill>
            <a:latin typeface="Arial" pitchFamily="34" charset="0"/>
            <a:cs typeface="Arial" pitchFamily="34" charset="0"/>
          </a:endParaRPr>
        </a:p>
      </dsp:txBody>
      <dsp:txXfrm>
        <a:off x="3168560" y="482"/>
        <a:ext cx="2521871" cy="1513122"/>
      </dsp:txXfrm>
    </dsp:sp>
    <dsp:sp modelId="{A092D9BC-D577-4C34-915E-E6DA2855A59B}">
      <dsp:nvSpPr>
        <dsp:cNvPr id="0" name=""/>
        <dsp:cNvSpPr/>
      </dsp:nvSpPr>
      <dsp:spPr>
        <a:xfrm>
          <a:off x="5942618" y="482"/>
          <a:ext cx="2521871" cy="1513122"/>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Arial" pitchFamily="34" charset="0"/>
              <a:cs typeface="Arial" pitchFamily="34" charset="0"/>
            </a:rPr>
            <a:t>Связь</a:t>
          </a:r>
          <a:r>
            <a:rPr lang="ru-RU" sz="1600" kern="1200" dirty="0" smtClean="0">
              <a:solidFill>
                <a:schemeClr val="tx1"/>
              </a:solidFill>
              <a:latin typeface="Arial" pitchFamily="34" charset="0"/>
              <a:cs typeface="Arial" pitchFamily="34" charset="0"/>
            </a:rPr>
            <a:t> - это ассоциативное отношение между сущностями. </a:t>
          </a:r>
          <a:endParaRPr lang="ru-RU" sz="1600" kern="1200" dirty="0">
            <a:solidFill>
              <a:schemeClr val="tx1"/>
            </a:solidFill>
            <a:latin typeface="Arial" pitchFamily="34" charset="0"/>
            <a:cs typeface="Arial" pitchFamily="34" charset="0"/>
          </a:endParaRPr>
        </a:p>
      </dsp:txBody>
      <dsp:txXfrm>
        <a:off x="5942618" y="482"/>
        <a:ext cx="2521871" cy="151312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04DE3-60E5-49C5-B96C-5852014FECAD}">
      <dsp:nvSpPr>
        <dsp:cNvPr id="0" name=""/>
        <dsp:cNvSpPr/>
      </dsp:nvSpPr>
      <dsp:spPr>
        <a:xfrm rot="5400000">
          <a:off x="-186301" y="188453"/>
          <a:ext cx="1242011" cy="869408"/>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b="1" kern="1200">
            <a:latin typeface="Arial" pitchFamily="34" charset="0"/>
            <a:cs typeface="Arial" pitchFamily="34" charset="0"/>
          </a:endParaRPr>
        </a:p>
      </dsp:txBody>
      <dsp:txXfrm rot="-5400000">
        <a:off x="1" y="436855"/>
        <a:ext cx="869408" cy="372603"/>
      </dsp:txXfrm>
    </dsp:sp>
    <dsp:sp modelId="{D50CBF44-06CC-4E2B-9FF4-AFECD8B0909F}">
      <dsp:nvSpPr>
        <dsp:cNvPr id="0" name=""/>
        <dsp:cNvSpPr/>
      </dsp:nvSpPr>
      <dsp:spPr>
        <a:xfrm rot="5400000">
          <a:off x="4487044" y="-3615484"/>
          <a:ext cx="807307" cy="8042579"/>
        </a:xfrm>
        <a:prstGeom prst="round2Same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smtClean="0">
              <a:latin typeface="Arial" pitchFamily="34" charset="0"/>
              <a:cs typeface="Arial" pitchFamily="34" charset="0"/>
            </a:rPr>
            <a:t>Физические модели данных служат для отображения моделей данных. </a:t>
          </a:r>
          <a:endParaRPr lang="ru-RU" sz="1800" b="1" kern="1200" dirty="0">
            <a:latin typeface="Arial" pitchFamily="34" charset="0"/>
            <a:cs typeface="Arial" pitchFamily="34" charset="0"/>
          </a:endParaRPr>
        </a:p>
      </dsp:txBody>
      <dsp:txXfrm rot="-5400000">
        <a:off x="869409" y="41560"/>
        <a:ext cx="8003170" cy="728489"/>
      </dsp:txXfrm>
    </dsp:sp>
    <dsp:sp modelId="{F91BF2FB-667E-4857-8686-5527095C2C69}">
      <dsp:nvSpPr>
        <dsp:cNvPr id="0" name=""/>
        <dsp:cNvSpPr/>
      </dsp:nvSpPr>
      <dsp:spPr>
        <a:xfrm rot="5400000">
          <a:off x="-186301" y="1125780"/>
          <a:ext cx="1242011" cy="869408"/>
        </a:xfrm>
        <a:prstGeom prst="chevron">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b="1" kern="1200" dirty="0" smtClean="0">
            <a:latin typeface="Arial" pitchFamily="34" charset="0"/>
            <a:cs typeface="Arial" pitchFamily="34" charset="0"/>
          </a:endParaRPr>
        </a:p>
      </dsp:txBody>
      <dsp:txXfrm rot="-5400000">
        <a:off x="1" y="1374182"/>
        <a:ext cx="869408" cy="372603"/>
      </dsp:txXfrm>
    </dsp:sp>
    <dsp:sp modelId="{039C10C0-E7A7-460F-A28C-563A2856D27F}">
      <dsp:nvSpPr>
        <dsp:cNvPr id="0" name=""/>
        <dsp:cNvSpPr/>
      </dsp:nvSpPr>
      <dsp:spPr>
        <a:xfrm rot="5400000">
          <a:off x="4487044" y="-2678157"/>
          <a:ext cx="807307" cy="8042579"/>
        </a:xfrm>
        <a:prstGeom prst="round2SameRect">
          <a:avLst/>
        </a:prstGeom>
        <a:solidFill>
          <a:schemeClr val="accent6">
            <a:lumMod val="20000"/>
            <a:lumOff val="80000"/>
            <a:alpha val="9000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smtClean="0">
              <a:latin typeface="Arial" pitchFamily="34" charset="0"/>
              <a:cs typeface="Arial" pitchFamily="34" charset="0"/>
            </a:rPr>
            <a:t>Основными понятиями физической модели данных, используемыми для представления логической модели данных, являются поле, физическая запись, физический файл. </a:t>
          </a:r>
        </a:p>
      </dsp:txBody>
      <dsp:txXfrm rot="-5400000">
        <a:off x="869409" y="978887"/>
        <a:ext cx="8003170" cy="72848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6F2CB-B590-4CD8-8394-72C030686399}">
      <dsp:nvSpPr>
        <dsp:cNvPr id="0" name=""/>
        <dsp:cNvSpPr/>
      </dsp:nvSpPr>
      <dsp:spPr>
        <a:xfrm>
          <a:off x="-2970904" y="-457603"/>
          <a:ext cx="3544296" cy="3544296"/>
        </a:xfrm>
        <a:prstGeom prst="blockArc">
          <a:avLst>
            <a:gd name="adj1" fmla="val 18900000"/>
            <a:gd name="adj2" fmla="val 2700000"/>
            <a:gd name="adj3" fmla="val 609"/>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FEA64E-33A0-4503-95D1-C094F34BF28A}">
      <dsp:nvSpPr>
        <dsp:cNvPr id="0" name=""/>
        <dsp:cNvSpPr/>
      </dsp:nvSpPr>
      <dsp:spPr>
        <a:xfrm>
          <a:off x="300844" y="202124"/>
          <a:ext cx="8701449" cy="404459"/>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1039" tIns="43180" rIns="43180" bIns="43180" numCol="1" spcCol="1270" anchor="ctr" anchorCtr="0">
          <a:noAutofit/>
        </a:bodyPr>
        <a:lstStyle/>
        <a:p>
          <a:pPr lvl="0" algn="l" defTabSz="755650">
            <a:lnSpc>
              <a:spcPct val="90000"/>
            </a:lnSpc>
            <a:spcBef>
              <a:spcPct val="0"/>
            </a:spcBef>
            <a:spcAft>
              <a:spcPct val="35000"/>
            </a:spcAft>
          </a:pPr>
          <a:r>
            <a:rPr lang="ru-RU" sz="1700" b="1" kern="1200" dirty="0" smtClean="0">
              <a:latin typeface="Arial" pitchFamily="34" charset="0"/>
              <a:cs typeface="Arial" pitchFamily="34" charset="0"/>
            </a:rPr>
            <a:t>Единицей обмена данными между оперативной и внешней памятью является </a:t>
          </a:r>
          <a:r>
            <a:rPr lang="ru-RU" sz="1700" b="1" kern="1200" dirty="0" smtClean="0">
              <a:solidFill>
                <a:srgbClr val="C00000"/>
              </a:solidFill>
              <a:latin typeface="Arial" pitchFamily="34" charset="0"/>
              <a:cs typeface="Arial" pitchFamily="34" charset="0"/>
            </a:rPr>
            <a:t>физическая запись</a:t>
          </a:r>
          <a:r>
            <a:rPr lang="ru-RU" sz="1700" b="1" kern="1200" dirty="0" smtClean="0">
              <a:latin typeface="Arial" pitchFamily="34" charset="0"/>
              <a:cs typeface="Arial" pitchFamily="34" charset="0"/>
            </a:rPr>
            <a:t>. </a:t>
          </a:r>
          <a:endParaRPr lang="ru-RU" sz="1700" b="1" kern="1200" dirty="0">
            <a:latin typeface="Arial" pitchFamily="34" charset="0"/>
            <a:cs typeface="Arial" pitchFamily="34" charset="0"/>
          </a:endParaRPr>
        </a:p>
      </dsp:txBody>
      <dsp:txXfrm>
        <a:off x="300844" y="202124"/>
        <a:ext cx="8701449" cy="404459"/>
      </dsp:txXfrm>
    </dsp:sp>
    <dsp:sp modelId="{D9E92C44-CEFB-4666-B5D2-170564D8A8EA}">
      <dsp:nvSpPr>
        <dsp:cNvPr id="0" name=""/>
        <dsp:cNvSpPr/>
      </dsp:nvSpPr>
      <dsp:spPr>
        <a:xfrm>
          <a:off x="48057" y="151567"/>
          <a:ext cx="505574" cy="50557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387AA48-4964-42DD-BBBC-709D79DCAEAA}">
      <dsp:nvSpPr>
        <dsp:cNvPr id="0" name=""/>
        <dsp:cNvSpPr/>
      </dsp:nvSpPr>
      <dsp:spPr>
        <a:xfrm>
          <a:off x="532730" y="808918"/>
          <a:ext cx="8469563" cy="404459"/>
        </a:xfrm>
        <a:prstGeom prst="rect">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1039" tIns="43180" rIns="43180" bIns="43180" numCol="1" spcCol="1270" anchor="ctr" anchorCtr="0">
          <a:noAutofit/>
        </a:bodyPr>
        <a:lstStyle/>
        <a:p>
          <a:pPr lvl="0" algn="l" defTabSz="755650">
            <a:lnSpc>
              <a:spcPct val="90000"/>
            </a:lnSpc>
            <a:spcBef>
              <a:spcPct val="0"/>
            </a:spcBef>
            <a:spcAft>
              <a:spcPct val="35000"/>
            </a:spcAft>
          </a:pPr>
          <a:r>
            <a:rPr lang="ru-RU" sz="1700" b="1" kern="1200" dirty="0" smtClean="0">
              <a:solidFill>
                <a:srgbClr val="C00000"/>
              </a:solidFill>
              <a:latin typeface="Arial" pitchFamily="34" charset="0"/>
              <a:cs typeface="Arial" pitchFamily="34" charset="0"/>
            </a:rPr>
            <a:t>Физическая запись </a:t>
          </a:r>
          <a:r>
            <a:rPr lang="ru-RU" sz="1700" b="1" kern="1200" dirty="0" smtClean="0">
              <a:latin typeface="Arial" pitchFamily="34" charset="0"/>
              <a:cs typeface="Arial" pitchFamily="34" charset="0"/>
            </a:rPr>
            <a:t>читается (записывается) за одно обращение к внешней памяти. </a:t>
          </a:r>
        </a:p>
      </dsp:txBody>
      <dsp:txXfrm>
        <a:off x="532730" y="808918"/>
        <a:ext cx="8469563" cy="404459"/>
      </dsp:txXfrm>
    </dsp:sp>
    <dsp:sp modelId="{907B53E4-73F1-4D55-9E52-6EB3C715E55A}">
      <dsp:nvSpPr>
        <dsp:cNvPr id="0" name=""/>
        <dsp:cNvSpPr/>
      </dsp:nvSpPr>
      <dsp:spPr>
        <a:xfrm>
          <a:off x="279943" y="758361"/>
          <a:ext cx="505574" cy="50557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903533"/>
              <a:satOff val="33333"/>
              <a:lumOff val="-4902"/>
              <a:alphaOff val="0"/>
            </a:schemeClr>
          </a:solidFill>
          <a:prstDash val="solid"/>
          <a:miter lim="800000"/>
        </a:ln>
        <a:effectLst/>
      </dsp:spPr>
      <dsp:style>
        <a:lnRef idx="1">
          <a:scrgbClr r="0" g="0" b="0"/>
        </a:lnRef>
        <a:fillRef idx="2">
          <a:scrgbClr r="0" g="0" b="0"/>
        </a:fillRef>
        <a:effectRef idx="0">
          <a:scrgbClr r="0" g="0" b="0"/>
        </a:effectRef>
        <a:fontRef idx="minor"/>
      </dsp:style>
    </dsp:sp>
    <dsp:sp modelId="{8D5A8D39-F07A-414B-BA15-3BC4E212F414}">
      <dsp:nvSpPr>
        <dsp:cNvPr id="0" name=""/>
        <dsp:cNvSpPr/>
      </dsp:nvSpPr>
      <dsp:spPr>
        <a:xfrm>
          <a:off x="532730" y="1415712"/>
          <a:ext cx="8469563" cy="404459"/>
        </a:xfrm>
        <a:prstGeom prst="rect">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1039" tIns="43180" rIns="43180" bIns="43180" numCol="1" spcCol="1270" anchor="ctr" anchorCtr="0">
          <a:noAutofit/>
        </a:bodyPr>
        <a:lstStyle/>
        <a:p>
          <a:pPr lvl="0" algn="l" defTabSz="755650">
            <a:lnSpc>
              <a:spcPct val="90000"/>
            </a:lnSpc>
            <a:spcBef>
              <a:spcPct val="0"/>
            </a:spcBef>
            <a:spcAft>
              <a:spcPct val="35000"/>
            </a:spcAft>
          </a:pPr>
          <a:r>
            <a:rPr lang="ru-RU" sz="1700" b="1" kern="1200" dirty="0" smtClean="0">
              <a:latin typeface="Arial" pitchFamily="34" charset="0"/>
              <a:cs typeface="Arial" pitchFamily="34" charset="0"/>
            </a:rPr>
            <a:t>Физическую запись называют </a:t>
          </a:r>
          <a:r>
            <a:rPr lang="ru-RU" sz="1700" b="1" kern="1200" dirty="0" smtClean="0">
              <a:solidFill>
                <a:srgbClr val="C00000"/>
              </a:solidFill>
              <a:latin typeface="Arial" pitchFamily="34" charset="0"/>
              <a:cs typeface="Arial" pitchFamily="34" charset="0"/>
            </a:rPr>
            <a:t>блоком</a:t>
          </a:r>
          <a:r>
            <a:rPr lang="ru-RU" sz="1700" b="1" kern="1200" dirty="0" smtClean="0">
              <a:latin typeface="Arial" pitchFamily="34" charset="0"/>
              <a:cs typeface="Arial" pitchFamily="34" charset="0"/>
            </a:rPr>
            <a:t>. </a:t>
          </a:r>
        </a:p>
      </dsp:txBody>
      <dsp:txXfrm>
        <a:off x="532730" y="1415712"/>
        <a:ext cx="8469563" cy="404459"/>
      </dsp:txXfrm>
    </dsp:sp>
    <dsp:sp modelId="{4C428640-27C2-4FAB-A406-4A67FBB48FC5}">
      <dsp:nvSpPr>
        <dsp:cNvPr id="0" name=""/>
        <dsp:cNvSpPr/>
      </dsp:nvSpPr>
      <dsp:spPr>
        <a:xfrm>
          <a:off x="279943" y="1365154"/>
          <a:ext cx="505574" cy="50557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1807066"/>
              <a:satOff val="66667"/>
              <a:lumOff val="-9804"/>
              <a:alphaOff val="0"/>
            </a:schemeClr>
          </a:solidFill>
          <a:prstDash val="solid"/>
          <a:miter lim="800000"/>
        </a:ln>
        <a:effectLst/>
      </dsp:spPr>
      <dsp:style>
        <a:lnRef idx="1">
          <a:scrgbClr r="0" g="0" b="0"/>
        </a:lnRef>
        <a:fillRef idx="2">
          <a:scrgbClr r="0" g="0" b="0"/>
        </a:fillRef>
        <a:effectRef idx="0">
          <a:scrgbClr r="0" g="0" b="0"/>
        </a:effectRef>
        <a:fontRef idx="minor"/>
      </dsp:style>
    </dsp:sp>
    <dsp:sp modelId="{6BBF8719-CA4F-4EAF-98CF-B6D5664CC482}">
      <dsp:nvSpPr>
        <dsp:cNvPr id="0" name=""/>
        <dsp:cNvSpPr/>
      </dsp:nvSpPr>
      <dsp:spPr>
        <a:xfrm>
          <a:off x="300844" y="2022506"/>
          <a:ext cx="8701449" cy="404459"/>
        </a:xfrm>
        <a:prstGeom prst="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1039" tIns="43180" rIns="43180" bIns="43180" numCol="1" spcCol="1270" anchor="ctr" anchorCtr="0">
          <a:noAutofit/>
        </a:bodyPr>
        <a:lstStyle/>
        <a:p>
          <a:pPr lvl="0" algn="l" defTabSz="755650">
            <a:lnSpc>
              <a:spcPct val="90000"/>
            </a:lnSpc>
            <a:spcBef>
              <a:spcPct val="0"/>
            </a:spcBef>
            <a:spcAft>
              <a:spcPct val="35000"/>
            </a:spcAft>
          </a:pPr>
          <a:r>
            <a:rPr lang="ru-RU" sz="1700" b="1" kern="1200" dirty="0" smtClean="0">
              <a:latin typeface="Arial" pitchFamily="34" charset="0"/>
              <a:cs typeface="Arial" pitchFamily="34" charset="0"/>
            </a:rPr>
            <a:t>Число k экземпляров логических записей, составляющих физическую запись называют </a:t>
          </a:r>
          <a:r>
            <a:rPr lang="ru-RU" sz="1700" b="1" kern="1200" dirty="0" smtClean="0">
              <a:solidFill>
                <a:srgbClr val="C00000"/>
              </a:solidFill>
              <a:latin typeface="Arial" pitchFamily="34" charset="0"/>
              <a:cs typeface="Arial" pitchFamily="34" charset="0"/>
            </a:rPr>
            <a:t>коэффициентом блокировки</a:t>
          </a:r>
          <a:r>
            <a:rPr lang="ru-RU" sz="1700" b="1" kern="1200" dirty="0" smtClean="0">
              <a:latin typeface="Arial" pitchFamily="34" charset="0"/>
              <a:cs typeface="Arial" pitchFamily="34" charset="0"/>
            </a:rPr>
            <a:t>. </a:t>
          </a:r>
        </a:p>
      </dsp:txBody>
      <dsp:txXfrm>
        <a:off x="300844" y="2022506"/>
        <a:ext cx="8701449" cy="404459"/>
      </dsp:txXfrm>
    </dsp:sp>
    <dsp:sp modelId="{FE0BA7EA-C49E-45EE-A27A-4963174ECC1F}">
      <dsp:nvSpPr>
        <dsp:cNvPr id="0" name=""/>
        <dsp:cNvSpPr/>
      </dsp:nvSpPr>
      <dsp:spPr>
        <a:xfrm>
          <a:off x="48057" y="1971948"/>
          <a:ext cx="505574" cy="50557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186FF-8E43-4A38-B513-52619E3468E9}">
      <dsp:nvSpPr>
        <dsp:cNvPr id="0" name=""/>
        <dsp:cNvSpPr/>
      </dsp:nvSpPr>
      <dsp:spPr>
        <a:xfrm rot="5400000">
          <a:off x="-124319" y="125435"/>
          <a:ext cx="828795" cy="58015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ru-RU" sz="1700" b="1" kern="1200">
            <a:latin typeface="Arial" pitchFamily="34" charset="0"/>
            <a:cs typeface="Arial" pitchFamily="34" charset="0"/>
          </a:endParaRPr>
        </a:p>
      </dsp:txBody>
      <dsp:txXfrm rot="-5400000">
        <a:off x="1" y="291193"/>
        <a:ext cx="580156" cy="248639"/>
      </dsp:txXfrm>
    </dsp:sp>
    <dsp:sp modelId="{87CDAF76-359D-43C2-979F-F19FDB3ED0E6}">
      <dsp:nvSpPr>
        <dsp:cNvPr id="0" name=""/>
        <dsp:cNvSpPr/>
      </dsp:nvSpPr>
      <dsp:spPr>
        <a:xfrm rot="5400000">
          <a:off x="4394827" y="-3813554"/>
          <a:ext cx="538717" cy="81680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b="1" kern="1200" dirty="0" smtClean="0">
              <a:latin typeface="Arial" pitchFamily="34" charset="0"/>
              <a:cs typeface="Arial" pitchFamily="34" charset="0"/>
            </a:rPr>
            <a:t>в ОП последовательно вводятся k экземпляров логических записей (кортежей);</a:t>
          </a:r>
          <a:endParaRPr lang="ru-RU" sz="1700" b="1" kern="1200" dirty="0">
            <a:latin typeface="Arial" pitchFamily="34" charset="0"/>
            <a:cs typeface="Arial" pitchFamily="34" charset="0"/>
          </a:endParaRPr>
        </a:p>
      </dsp:txBody>
      <dsp:txXfrm rot="-5400000">
        <a:off x="580157" y="27414"/>
        <a:ext cx="8141760" cy="486121"/>
      </dsp:txXfrm>
    </dsp:sp>
    <dsp:sp modelId="{0EBE9096-F2CD-4135-8DD8-72E5B64A2723}">
      <dsp:nvSpPr>
        <dsp:cNvPr id="0" name=""/>
        <dsp:cNvSpPr/>
      </dsp:nvSpPr>
      <dsp:spPr>
        <a:xfrm rot="5400000">
          <a:off x="-124319" y="738391"/>
          <a:ext cx="828795" cy="58015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ru-RU" sz="1700" b="1" kern="1200" dirty="0">
            <a:latin typeface="Arial" pitchFamily="34" charset="0"/>
            <a:cs typeface="Arial" pitchFamily="34" charset="0"/>
          </a:endParaRPr>
        </a:p>
      </dsp:txBody>
      <dsp:txXfrm rot="-5400000">
        <a:off x="1" y="904149"/>
        <a:ext cx="580156" cy="248639"/>
      </dsp:txXfrm>
    </dsp:sp>
    <dsp:sp modelId="{BFCC866D-159A-4A0A-B3BA-265790397399}">
      <dsp:nvSpPr>
        <dsp:cNvPr id="0" name=""/>
        <dsp:cNvSpPr/>
      </dsp:nvSpPr>
      <dsp:spPr>
        <a:xfrm rot="5400000">
          <a:off x="4394827" y="-3200598"/>
          <a:ext cx="538717" cy="81680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b="1" kern="1200" dirty="0" smtClean="0">
              <a:latin typeface="Arial" pitchFamily="34" charset="0"/>
              <a:cs typeface="Arial" pitchFamily="34" charset="0"/>
            </a:rPr>
            <a:t>введённые k экземпляров объединяются в физическую запись (блок);  </a:t>
          </a:r>
          <a:endParaRPr lang="ru-RU" sz="1700" b="1" kern="1200" dirty="0">
            <a:latin typeface="Arial" pitchFamily="34" charset="0"/>
            <a:cs typeface="Arial" pitchFamily="34" charset="0"/>
          </a:endParaRPr>
        </a:p>
      </dsp:txBody>
      <dsp:txXfrm rot="-5400000">
        <a:off x="580157" y="640370"/>
        <a:ext cx="8141760" cy="486121"/>
      </dsp:txXfrm>
    </dsp:sp>
    <dsp:sp modelId="{EADD0AFE-2BF4-4EEF-86F5-E9E916A01D68}">
      <dsp:nvSpPr>
        <dsp:cNvPr id="0" name=""/>
        <dsp:cNvSpPr/>
      </dsp:nvSpPr>
      <dsp:spPr>
        <a:xfrm rot="5400000">
          <a:off x="-124319" y="1351347"/>
          <a:ext cx="828795" cy="58015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ru-RU" sz="1700" b="1" kern="1200" dirty="0">
            <a:latin typeface="Arial" pitchFamily="34" charset="0"/>
            <a:cs typeface="Arial" pitchFamily="34" charset="0"/>
          </a:endParaRPr>
        </a:p>
      </dsp:txBody>
      <dsp:txXfrm rot="-5400000">
        <a:off x="1" y="1517105"/>
        <a:ext cx="580156" cy="248639"/>
      </dsp:txXfrm>
    </dsp:sp>
    <dsp:sp modelId="{403D49AE-35CE-4104-A353-A0D4C9898545}">
      <dsp:nvSpPr>
        <dsp:cNvPr id="0" name=""/>
        <dsp:cNvSpPr/>
      </dsp:nvSpPr>
      <dsp:spPr>
        <a:xfrm rot="5400000">
          <a:off x="4394827" y="-2587642"/>
          <a:ext cx="538717" cy="81680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b="1" kern="1200" dirty="0" smtClean="0">
              <a:latin typeface="Arial" pitchFamily="34" charset="0"/>
              <a:cs typeface="Arial" pitchFamily="34" charset="0"/>
            </a:rPr>
            <a:t>физическая запись заносится во внешнюю память. </a:t>
          </a:r>
          <a:endParaRPr lang="ru-RU" sz="1700" b="1" kern="1200" dirty="0">
            <a:latin typeface="Arial" pitchFamily="34" charset="0"/>
            <a:cs typeface="Arial" pitchFamily="34" charset="0"/>
          </a:endParaRPr>
        </a:p>
      </dsp:txBody>
      <dsp:txXfrm rot="-5400000">
        <a:off x="580157" y="1253326"/>
        <a:ext cx="8141760" cy="48612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DA16D-6FA6-488E-BC5D-86804A970EF0}">
      <dsp:nvSpPr>
        <dsp:cNvPr id="0" name=""/>
        <dsp:cNvSpPr/>
      </dsp:nvSpPr>
      <dsp:spPr>
        <a:xfrm rot="5400000">
          <a:off x="5133852" y="-1688753"/>
          <a:ext cx="1863366" cy="5708739"/>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chemeClr val="tx1"/>
              </a:solidFill>
              <a:latin typeface="Arial" pitchFamily="34" charset="0"/>
              <a:cs typeface="Arial" pitchFamily="34" charset="0"/>
            </a:rPr>
            <a:t>В этой структуре хранения записи в памяти размещаются последовательно друг за другом. Физический адрес записи может быть легко вычислен по номеру записи.</a:t>
          </a:r>
          <a:endParaRPr lang="ru-RU" sz="1600" b="1" kern="1200" dirty="0">
            <a:solidFill>
              <a:schemeClr val="tx1"/>
            </a:solidFill>
            <a:latin typeface="Arial" pitchFamily="34" charset="0"/>
            <a:cs typeface="Arial" pitchFamily="34" charset="0"/>
          </a:endParaRPr>
        </a:p>
      </dsp:txBody>
      <dsp:txXfrm rot="-5400000">
        <a:off x="3211166" y="324895"/>
        <a:ext cx="5617777" cy="1681442"/>
      </dsp:txXfrm>
    </dsp:sp>
    <dsp:sp modelId="{BF77567A-670F-43AF-B476-53CF08A25216}">
      <dsp:nvSpPr>
        <dsp:cNvPr id="0" name=""/>
        <dsp:cNvSpPr/>
      </dsp:nvSpPr>
      <dsp:spPr>
        <a:xfrm>
          <a:off x="0" y="1011"/>
          <a:ext cx="3211166" cy="23292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smtClean="0">
              <a:solidFill>
                <a:schemeClr val="tx1"/>
              </a:solidFill>
              <a:latin typeface="Arial" pitchFamily="34" charset="0"/>
              <a:cs typeface="Arial" pitchFamily="34" charset="0"/>
            </a:rPr>
            <a:t>1) Последовательное размещение физических записей </a:t>
          </a:r>
          <a:endParaRPr lang="ru-RU" sz="1600" b="1" kern="1200">
            <a:solidFill>
              <a:schemeClr val="tx1"/>
            </a:solidFill>
            <a:latin typeface="Arial" pitchFamily="34" charset="0"/>
            <a:cs typeface="Arial" pitchFamily="34" charset="0"/>
          </a:endParaRPr>
        </a:p>
      </dsp:txBody>
      <dsp:txXfrm>
        <a:off x="113703" y="114714"/>
        <a:ext cx="2983760" cy="2101802"/>
      </dsp:txXfrm>
    </dsp:sp>
    <dsp:sp modelId="{83241534-B398-45C9-80DC-ABBC751CC66A}">
      <dsp:nvSpPr>
        <dsp:cNvPr id="0" name=""/>
        <dsp:cNvSpPr/>
      </dsp:nvSpPr>
      <dsp:spPr>
        <a:xfrm rot="5400000">
          <a:off x="4859567" y="795143"/>
          <a:ext cx="2400090" cy="5703164"/>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chemeClr val="tx1"/>
              </a:solidFill>
              <a:latin typeface="Arial" pitchFamily="34" charset="0"/>
              <a:cs typeface="Arial" pitchFamily="34" charset="0"/>
            </a:rPr>
            <a:t>В этом случае исходные логические записи упорядочиваются по ключу, затем объединяются в физические записи. </a:t>
          </a:r>
          <a:endParaRPr lang="ru-RU" sz="1600" b="1" kern="1200" dirty="0">
            <a:solidFill>
              <a:schemeClr val="tx1"/>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ru-RU" sz="1600" b="1" kern="1200" dirty="0" smtClean="0">
              <a:solidFill>
                <a:schemeClr val="tx1"/>
              </a:solidFill>
              <a:latin typeface="Arial" pitchFamily="34" charset="0"/>
              <a:cs typeface="Arial" pitchFamily="34" charset="0"/>
            </a:rPr>
            <a:t>Значением ключа физической записи является максимальное значение ключей логических записей соответствующего блока. Таким образом, физические записи становятся также упорядочены. </a:t>
          </a:r>
          <a:endParaRPr lang="ru-RU" sz="1600" b="1" kern="1200" dirty="0">
            <a:solidFill>
              <a:schemeClr val="tx1"/>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ru-RU" sz="1600" b="1" kern="1200" dirty="0" smtClean="0">
              <a:solidFill>
                <a:schemeClr val="tx1"/>
              </a:solidFill>
              <a:latin typeface="Arial" pitchFamily="34" charset="0"/>
              <a:cs typeface="Arial" pitchFamily="34" charset="0"/>
            </a:rPr>
            <a:t>Этот порядок определяет последовательность размещения записей в </a:t>
          </a:r>
          <a:r>
            <a:rPr lang="ru-RU" sz="1600" b="1" kern="1200" dirty="0" err="1" smtClean="0">
              <a:solidFill>
                <a:schemeClr val="tx1"/>
              </a:solidFill>
              <a:latin typeface="Arial" pitchFamily="34" charset="0"/>
              <a:cs typeface="Arial" pitchFamily="34" charset="0"/>
            </a:rPr>
            <a:t>ВП</a:t>
          </a:r>
          <a:r>
            <a:rPr lang="ru-RU" sz="1600" b="1" kern="1200" dirty="0" smtClean="0">
              <a:solidFill>
                <a:schemeClr val="tx1"/>
              </a:solidFill>
              <a:latin typeface="Arial" pitchFamily="34" charset="0"/>
              <a:cs typeface="Arial" pitchFamily="34" charset="0"/>
            </a:rPr>
            <a:t>. </a:t>
          </a:r>
          <a:endParaRPr lang="ru-RU" sz="1600" b="1" kern="1200" dirty="0">
            <a:solidFill>
              <a:schemeClr val="tx1"/>
            </a:solidFill>
            <a:latin typeface="Arial" pitchFamily="34" charset="0"/>
            <a:cs typeface="Arial" pitchFamily="34" charset="0"/>
          </a:endParaRPr>
        </a:p>
      </dsp:txBody>
      <dsp:txXfrm rot="-5400000">
        <a:off x="3208031" y="2563843"/>
        <a:ext cx="5586001" cy="2165764"/>
      </dsp:txXfrm>
    </dsp:sp>
    <dsp:sp modelId="{802A5C77-2479-4E66-99A2-7F9808748E02}">
      <dsp:nvSpPr>
        <dsp:cNvPr id="0" name=""/>
        <dsp:cNvSpPr/>
      </dsp:nvSpPr>
      <dsp:spPr>
        <a:xfrm>
          <a:off x="0" y="2482121"/>
          <a:ext cx="3208030" cy="232920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smtClean="0">
              <a:solidFill>
                <a:schemeClr val="tx1"/>
              </a:solidFill>
              <a:latin typeface="Arial" pitchFamily="34" charset="0"/>
              <a:cs typeface="Arial" pitchFamily="34" charset="0"/>
            </a:rPr>
            <a:t>2)  Последовательное размещение физических записей с упорядочением по ключу </a:t>
          </a:r>
          <a:endParaRPr lang="ru-RU" sz="1600" b="1" kern="1200" dirty="0">
            <a:solidFill>
              <a:schemeClr val="tx1"/>
            </a:solidFill>
            <a:latin typeface="Arial" pitchFamily="34" charset="0"/>
            <a:cs typeface="Arial" pitchFamily="34" charset="0"/>
          </a:endParaRPr>
        </a:p>
      </dsp:txBody>
      <dsp:txXfrm>
        <a:off x="113703" y="2595824"/>
        <a:ext cx="2980624" cy="210180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BD68F-100A-4997-9D62-8E0C8DE82EC1}">
      <dsp:nvSpPr>
        <dsp:cNvPr id="0" name=""/>
        <dsp:cNvSpPr/>
      </dsp:nvSpPr>
      <dsp:spPr>
        <a:xfrm rot="5400000">
          <a:off x="4364625" y="-1660527"/>
          <a:ext cx="3070741" cy="639180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smtClean="0">
              <a:solidFill>
                <a:schemeClr val="tx1"/>
              </a:solidFill>
              <a:latin typeface="Arial" pitchFamily="34" charset="0"/>
              <a:cs typeface="Arial" pitchFamily="34" charset="0"/>
            </a:rPr>
            <a:t>Основная проблема в использовании способов организации записей состоит в отображении добавления логической записи в произвольное место таблицы. При этом приходится переписывать в памяти (сдвигать на одну позицию) физические записи, соответствующие логическим записям таблицы, расположенным ниже места вставки добавляемой строки. Соответствующую проблему можно устранить, используя для представления физических записей </a:t>
          </a:r>
          <a:r>
            <a:rPr lang="ru-RU" sz="1800" b="1" kern="1200" dirty="0" smtClean="0">
              <a:solidFill>
                <a:srgbClr val="C00000"/>
              </a:solidFill>
              <a:latin typeface="Arial" pitchFamily="34" charset="0"/>
              <a:cs typeface="Arial" pitchFamily="34" charset="0"/>
            </a:rPr>
            <a:t>связный список хранения данных во внешней памяти ЭВМ </a:t>
          </a:r>
          <a:endParaRPr lang="ru-RU" sz="1800" b="1" kern="1200" dirty="0">
            <a:solidFill>
              <a:srgbClr val="C00000"/>
            </a:solidFill>
            <a:latin typeface="Arial" pitchFamily="34" charset="0"/>
            <a:cs typeface="Arial" pitchFamily="34" charset="0"/>
          </a:endParaRPr>
        </a:p>
      </dsp:txBody>
      <dsp:txXfrm rot="-5400000">
        <a:off x="2704096" y="149903"/>
        <a:ext cx="6241900" cy="2770939"/>
      </dsp:txXfrm>
    </dsp:sp>
    <dsp:sp modelId="{DE1B1E3F-B0C4-449C-A2BB-E827ACB0BFB1}">
      <dsp:nvSpPr>
        <dsp:cNvPr id="0" name=""/>
        <dsp:cNvSpPr/>
      </dsp:nvSpPr>
      <dsp:spPr>
        <a:xfrm>
          <a:off x="0" y="0"/>
          <a:ext cx="2655992" cy="30677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b="1" kern="1200" smtClean="0">
              <a:solidFill>
                <a:schemeClr val="tx1"/>
              </a:solidFill>
              <a:latin typeface="Arial" pitchFamily="34" charset="0"/>
              <a:cs typeface="Arial" pitchFamily="34" charset="0"/>
            </a:rPr>
            <a:t>3) Размещение физических записей в виде списковой структуры </a:t>
          </a:r>
          <a:endParaRPr lang="ru-RU" sz="1800" b="1" kern="1200">
            <a:solidFill>
              <a:schemeClr val="tx1"/>
            </a:solidFill>
            <a:latin typeface="Arial" pitchFamily="34" charset="0"/>
            <a:cs typeface="Arial" pitchFamily="34" charset="0"/>
          </a:endParaRPr>
        </a:p>
      </dsp:txBody>
      <dsp:txXfrm>
        <a:off x="129655" y="129655"/>
        <a:ext cx="2396682" cy="280843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449BF-0C6A-401F-8876-F069C50E1111}">
      <dsp:nvSpPr>
        <dsp:cNvPr id="0" name=""/>
        <dsp:cNvSpPr/>
      </dsp:nvSpPr>
      <dsp:spPr>
        <a:xfrm rot="5400000">
          <a:off x="3878780" y="-1771551"/>
          <a:ext cx="3219269" cy="7119793"/>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chemeClr val="tx1"/>
              </a:solidFill>
              <a:latin typeface="Arial" pitchFamily="34" charset="0"/>
              <a:cs typeface="Arial" pitchFamily="34" charset="0"/>
            </a:rPr>
            <a:t>Для того чтобы использовать дихотомический поиск и не перемещать физические записи при добавлении новых записей, используется так называемое </a:t>
          </a:r>
          <a:r>
            <a:rPr lang="ru-RU" sz="1600" b="1" kern="1200" dirty="0" smtClean="0">
              <a:solidFill>
                <a:srgbClr val="C00000"/>
              </a:solidFill>
              <a:latin typeface="Arial" pitchFamily="34" charset="0"/>
              <a:cs typeface="Arial" pitchFamily="34" charset="0"/>
            </a:rPr>
            <a:t>логическое упорядочение физических записей (индексирование). </a:t>
          </a:r>
          <a:r>
            <a:rPr lang="ru-RU" sz="1600" b="1" kern="1200" dirty="0" smtClean="0">
              <a:solidFill>
                <a:schemeClr val="tx1"/>
              </a:solidFill>
              <a:latin typeface="Arial" pitchFamily="34" charset="0"/>
              <a:cs typeface="Arial" pitchFamily="34" charset="0"/>
            </a:rPr>
            <a:t>Основная структура хранения содержит записи исходной таблицы и представлена в виде </a:t>
          </a:r>
          <a:r>
            <a:rPr lang="ru-RU" sz="1600" b="1" kern="1200" dirty="0" smtClean="0">
              <a:solidFill>
                <a:srgbClr val="C00000"/>
              </a:solidFill>
              <a:latin typeface="Arial" pitchFamily="34" charset="0"/>
              <a:cs typeface="Arial" pitchFamily="34" charset="0"/>
            </a:rPr>
            <a:t>неупорядоченной последовательности физических записей</a:t>
          </a:r>
          <a:r>
            <a:rPr lang="ru-RU" sz="1600" b="1" kern="1200" dirty="0" smtClean="0">
              <a:solidFill>
                <a:schemeClr val="tx1"/>
              </a:solidFill>
              <a:latin typeface="Arial" pitchFamily="34" charset="0"/>
              <a:cs typeface="Arial" pitchFamily="34" charset="0"/>
            </a:rPr>
            <a:t>. Для возможной реализации дихотомического поиска по </a:t>
          </a:r>
          <a:r>
            <a:rPr lang="ru-RU" sz="1600" b="1" kern="1200" dirty="0" err="1" smtClean="0">
              <a:solidFill>
                <a:schemeClr val="tx1"/>
              </a:solidFill>
              <a:latin typeface="Arial" pitchFamily="34" charset="0"/>
              <a:cs typeface="Arial" pitchFamily="34" charset="0"/>
            </a:rPr>
            <a:t>определенному</a:t>
          </a:r>
          <a:r>
            <a:rPr lang="ru-RU" sz="1600" b="1" kern="1200" dirty="0" smtClean="0">
              <a:solidFill>
                <a:schemeClr val="tx1"/>
              </a:solidFill>
              <a:latin typeface="Arial" pitchFamily="34" charset="0"/>
              <a:cs typeface="Arial" pitchFamily="34" charset="0"/>
            </a:rPr>
            <a:t> ключу </a:t>
          </a:r>
          <a:r>
            <a:rPr lang="ru-RU" sz="1600" b="1" kern="1200" dirty="0" err="1" smtClean="0">
              <a:solidFill>
                <a:schemeClr val="tx1"/>
              </a:solidFill>
              <a:latin typeface="Arial" pitchFamily="34" charset="0"/>
              <a:cs typeface="Arial" pitchFamily="34" charset="0"/>
            </a:rPr>
            <a:t>создается</a:t>
          </a:r>
          <a:r>
            <a:rPr lang="ru-RU" sz="1600" b="1" kern="1200" dirty="0" smtClean="0">
              <a:solidFill>
                <a:schemeClr val="tx1"/>
              </a:solidFill>
              <a:latin typeface="Arial" pitchFamily="34" charset="0"/>
              <a:cs typeface="Arial" pitchFamily="34" charset="0"/>
            </a:rPr>
            <a:t> дополнительная структура хранения - </a:t>
          </a:r>
          <a:r>
            <a:rPr lang="ru-RU" sz="1600" b="1" kern="1200" dirty="0" smtClean="0">
              <a:solidFill>
                <a:srgbClr val="C00000"/>
              </a:solidFill>
              <a:latin typeface="Arial" pitchFamily="34" charset="0"/>
              <a:cs typeface="Arial" pitchFamily="34" charset="0"/>
            </a:rPr>
            <a:t>индекс</a:t>
          </a:r>
          <a:r>
            <a:rPr lang="ru-RU" sz="1600" b="1" kern="1200" dirty="0" smtClean="0">
              <a:solidFill>
                <a:schemeClr val="tx1"/>
              </a:solidFill>
              <a:latin typeface="Arial" pitchFamily="34" charset="0"/>
              <a:cs typeface="Arial" pitchFamily="34" charset="0"/>
            </a:rPr>
            <a:t>. Рассматриваемую структуру хранения называют </a:t>
          </a:r>
          <a:r>
            <a:rPr lang="ru-RU" sz="1600" b="1" kern="1200" dirty="0" smtClean="0">
              <a:solidFill>
                <a:srgbClr val="C00000"/>
              </a:solidFill>
              <a:latin typeface="Arial" pitchFamily="34" charset="0"/>
              <a:cs typeface="Arial" pitchFamily="34" charset="0"/>
            </a:rPr>
            <a:t>инвертированным списком</a:t>
          </a:r>
          <a:r>
            <a:rPr lang="ru-RU" sz="1600" b="1" kern="1200" dirty="0" smtClean="0">
              <a:solidFill>
                <a:schemeClr val="tx1"/>
              </a:solidFill>
              <a:latin typeface="Arial" pitchFamily="34" charset="0"/>
              <a:cs typeface="Arial" pitchFamily="34" charset="0"/>
            </a:rPr>
            <a:t>. </a:t>
          </a:r>
          <a:endParaRPr lang="ru-RU" sz="1600" b="1" kern="1200" dirty="0">
            <a:solidFill>
              <a:schemeClr val="tx1"/>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ru-RU" sz="1600" b="1" kern="1200" dirty="0" smtClean="0">
              <a:solidFill>
                <a:schemeClr val="tx1"/>
              </a:solidFill>
              <a:latin typeface="Arial" pitchFamily="34" charset="0"/>
              <a:cs typeface="Arial" pitchFamily="34" charset="0"/>
            </a:rPr>
            <a:t>Смысл этого термина состоит в следующем. Адреса связи как бы удаляются из списка и включаются в состав файла-индекса (инвертируются). Поэтому полученная структура интерпретируется как инвертированный список.</a:t>
          </a:r>
          <a:endParaRPr lang="ru-RU" sz="1600" b="1" kern="1200" dirty="0">
            <a:solidFill>
              <a:schemeClr val="tx1"/>
            </a:solidFill>
            <a:latin typeface="Arial" pitchFamily="34" charset="0"/>
            <a:cs typeface="Arial" pitchFamily="34" charset="0"/>
          </a:endParaRPr>
        </a:p>
      </dsp:txBody>
      <dsp:txXfrm rot="-5400000">
        <a:off x="1928518" y="335863"/>
        <a:ext cx="6962641" cy="2904965"/>
      </dsp:txXfrm>
    </dsp:sp>
    <dsp:sp modelId="{E22CCEDD-079E-4896-BB0C-34EB8452B039}">
      <dsp:nvSpPr>
        <dsp:cNvPr id="0" name=""/>
        <dsp:cNvSpPr/>
      </dsp:nvSpPr>
      <dsp:spPr>
        <a:xfrm>
          <a:off x="0" y="162008"/>
          <a:ext cx="1928364" cy="32754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Arial" pitchFamily="34" charset="0"/>
              <a:cs typeface="Arial" pitchFamily="34" charset="0"/>
            </a:rPr>
            <a:t>4. Использование индексов (</a:t>
          </a:r>
          <a:r>
            <a:rPr lang="ru-RU" sz="1600" b="1" kern="1200" dirty="0" err="1" smtClean="0">
              <a:solidFill>
                <a:schemeClr val="tx1"/>
              </a:solidFill>
              <a:latin typeface="Arial" pitchFamily="34" charset="0"/>
              <a:cs typeface="Arial" pitchFamily="34" charset="0"/>
            </a:rPr>
            <a:t>индексиро-вание</a:t>
          </a:r>
          <a:r>
            <a:rPr lang="ru-RU" sz="1600" b="1" kern="1200" dirty="0" smtClean="0">
              <a:solidFill>
                <a:schemeClr val="tx1"/>
              </a:solidFill>
              <a:latin typeface="Arial" pitchFamily="34" charset="0"/>
              <a:cs typeface="Arial" pitchFamily="34" charset="0"/>
            </a:rPr>
            <a:t>) </a:t>
          </a:r>
          <a:endParaRPr lang="ru-RU" sz="1600" b="1" kern="1200" dirty="0">
            <a:solidFill>
              <a:schemeClr val="tx1"/>
            </a:solidFill>
            <a:latin typeface="Arial" pitchFamily="34" charset="0"/>
            <a:cs typeface="Arial" pitchFamily="34" charset="0"/>
          </a:endParaRPr>
        </a:p>
      </dsp:txBody>
      <dsp:txXfrm>
        <a:off x="94135" y="256143"/>
        <a:ext cx="1740094" cy="308719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F012B-077B-49A8-9F46-9BB909673FF1}">
      <dsp:nvSpPr>
        <dsp:cNvPr id="0" name=""/>
        <dsp:cNvSpPr/>
      </dsp:nvSpPr>
      <dsp:spPr>
        <a:xfrm rot="5400000">
          <a:off x="2813841" y="-1023368"/>
          <a:ext cx="5095555" cy="7142299"/>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chemeClr val="tx1"/>
              </a:solidFill>
              <a:latin typeface="Arial" pitchFamily="34" charset="0"/>
              <a:cs typeface="Arial" pitchFamily="34" charset="0"/>
            </a:rPr>
            <a:t>Если проиндексировать индекс файла (построить индекс над индексом) и повторить такую процедуру несколько раз, то будет построена </a:t>
          </a:r>
          <a:r>
            <a:rPr lang="ru-RU" sz="1600" b="1" kern="1200" dirty="0" smtClean="0">
              <a:solidFill>
                <a:srgbClr val="C00000"/>
              </a:solidFill>
              <a:latin typeface="Arial" pitchFamily="34" charset="0"/>
              <a:cs typeface="Arial" pitchFamily="34" charset="0"/>
            </a:rPr>
            <a:t>древовидная структура (дерево).</a:t>
          </a:r>
          <a:r>
            <a:rPr lang="ru-RU" sz="1600" b="1" kern="1200" dirty="0" smtClean="0">
              <a:solidFill>
                <a:schemeClr val="tx1"/>
              </a:solidFill>
              <a:latin typeface="Arial" pitchFamily="34" charset="0"/>
              <a:cs typeface="Arial" pitchFamily="34" charset="0"/>
            </a:rPr>
            <a:t> Если количество уровней между корнем и каждым листом одинаково, то в этом случае дерево называется </a:t>
          </a:r>
          <a:r>
            <a:rPr lang="ru-RU" sz="1600" b="1" kern="1200" dirty="0" smtClean="0">
              <a:solidFill>
                <a:srgbClr val="C00000"/>
              </a:solidFill>
              <a:latin typeface="Arial" pitchFamily="34" charset="0"/>
              <a:cs typeface="Arial" pitchFamily="34" charset="0"/>
            </a:rPr>
            <a:t>сбалансированным или В-деревом</a:t>
          </a:r>
          <a:r>
            <a:rPr lang="ru-RU" sz="1600" b="1" kern="1200" dirty="0" smtClean="0">
              <a:solidFill>
                <a:schemeClr val="tx1"/>
              </a:solidFill>
              <a:latin typeface="Arial" pitchFamily="34" charset="0"/>
              <a:cs typeface="Arial" pitchFamily="34" charset="0"/>
            </a:rPr>
            <a:t>. </a:t>
          </a:r>
        </a:p>
        <a:p>
          <a:pPr marL="171450" lvl="1" indent="-171450" algn="l" defTabSz="711200">
            <a:lnSpc>
              <a:spcPct val="90000"/>
            </a:lnSpc>
            <a:spcBef>
              <a:spcPct val="0"/>
            </a:spcBef>
            <a:spcAft>
              <a:spcPct val="15000"/>
            </a:spcAft>
            <a:buChar char="••"/>
          </a:pPr>
          <a:r>
            <a:rPr lang="ru-RU" sz="1600" b="1" kern="1200" dirty="0" smtClean="0">
              <a:solidFill>
                <a:srgbClr val="C00000"/>
              </a:solidFill>
              <a:latin typeface="Arial" pitchFamily="34" charset="0"/>
              <a:cs typeface="Arial" pitchFamily="34" charset="0"/>
            </a:rPr>
            <a:t>В-дерево может быть построено следующим образом:</a:t>
          </a:r>
          <a:r>
            <a:rPr lang="ru-RU" sz="1600" b="1" kern="1200" dirty="0" smtClean="0">
              <a:solidFill>
                <a:schemeClr val="tx1"/>
              </a:solidFill>
              <a:latin typeface="Arial" pitchFamily="34" charset="0"/>
              <a:cs typeface="Arial" pitchFamily="34" charset="0"/>
            </a:rPr>
            <a:t> Последовательность записей, соответствующая записям исходной таблицы, упорядочивается по значениям первичного ключа. Логические записи объединяются в блоки (по k записей в блоках). Значением ключа блока является минимальное значение ключа у записей, входящих в блок. Последовательность блоков представляет собой последний уровень В-дерева. Строится индекс предыдущего уровня. Записи этого уровня содержат значение ключа блока следующего уровня и указатель-адрес связи соответствующего блока; записи этого уровня также объединяются в блоки (по k записей). Затем аналогично строится индекс более высокого уровня и т.д., пока количество записей индекса на </a:t>
          </a:r>
          <a:r>
            <a:rPr lang="ru-RU" sz="1600" b="1" kern="1200" dirty="0" err="1" smtClean="0">
              <a:solidFill>
                <a:schemeClr val="tx1"/>
              </a:solidFill>
              <a:latin typeface="Arial" pitchFamily="34" charset="0"/>
              <a:cs typeface="Arial" pitchFamily="34" charset="0"/>
            </a:rPr>
            <a:t>определенном</a:t>
          </a:r>
          <a:r>
            <a:rPr lang="ru-RU" sz="1600" b="1" kern="1200" dirty="0" smtClean="0">
              <a:solidFill>
                <a:schemeClr val="tx1"/>
              </a:solidFill>
              <a:latin typeface="Arial" pitchFamily="34" charset="0"/>
              <a:cs typeface="Arial" pitchFamily="34" charset="0"/>
            </a:rPr>
            <a:t> уровне будет не более k. </a:t>
          </a:r>
        </a:p>
      </dsp:txBody>
      <dsp:txXfrm rot="-5400000">
        <a:off x="1790469" y="248748"/>
        <a:ext cx="6893555" cy="4598067"/>
      </dsp:txXfrm>
    </dsp:sp>
    <dsp:sp modelId="{F445B2A0-7EBE-4F9D-88C7-66A5E09E262B}">
      <dsp:nvSpPr>
        <dsp:cNvPr id="0" name=""/>
        <dsp:cNvSpPr/>
      </dsp:nvSpPr>
      <dsp:spPr>
        <a:xfrm>
          <a:off x="0" y="0"/>
          <a:ext cx="1770305" cy="5090586"/>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smtClean="0">
              <a:solidFill>
                <a:schemeClr val="tx1"/>
              </a:solidFill>
              <a:latin typeface="Arial" pitchFamily="34" charset="0"/>
              <a:cs typeface="Arial" pitchFamily="34" charset="0"/>
            </a:rPr>
            <a:t>5. В-дерево </a:t>
          </a:r>
          <a:endParaRPr lang="ru-RU" sz="1600" b="1" kern="1200">
            <a:solidFill>
              <a:schemeClr val="tx1"/>
            </a:solidFill>
            <a:latin typeface="Arial" pitchFamily="34" charset="0"/>
            <a:cs typeface="Arial" pitchFamily="34" charset="0"/>
          </a:endParaRPr>
        </a:p>
      </dsp:txBody>
      <dsp:txXfrm>
        <a:off x="86419" y="86419"/>
        <a:ext cx="1597467" cy="491774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C0F63-26AB-4D2F-ADA7-C92DF48C2A30}">
      <dsp:nvSpPr>
        <dsp:cNvPr id="0" name=""/>
        <dsp:cNvSpPr/>
      </dsp:nvSpPr>
      <dsp:spPr>
        <a:xfrm rot="5400000">
          <a:off x="2797388" y="-864335"/>
          <a:ext cx="5416255" cy="718967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smtClean="0">
              <a:solidFill>
                <a:schemeClr val="tx1"/>
              </a:solidFill>
              <a:latin typeface="Arial" pitchFamily="34" charset="0"/>
              <a:cs typeface="Arial" pitchFamily="34" charset="0"/>
            </a:rPr>
            <a:t>В отличие от всех других способов организации структур хранения здесь выбран особенный </a:t>
          </a:r>
          <a:r>
            <a:rPr lang="ru-RU" sz="1800" b="1" kern="1200" dirty="0" smtClean="0">
              <a:solidFill>
                <a:srgbClr val="C00000"/>
              </a:solidFill>
              <a:latin typeface="Arial" pitchFamily="34" charset="0"/>
              <a:cs typeface="Arial" pitchFamily="34" charset="0"/>
            </a:rPr>
            <a:t>способ группировки</a:t>
          </a:r>
          <a:r>
            <a:rPr lang="ru-RU" sz="1800" b="1" kern="1200" dirty="0" smtClean="0">
              <a:solidFill>
                <a:schemeClr val="tx1"/>
              </a:solidFill>
              <a:latin typeface="Arial" pitchFamily="34" charset="0"/>
              <a:cs typeface="Arial" pitchFamily="34" charset="0"/>
            </a:rPr>
            <a:t>. </a:t>
          </a:r>
          <a:r>
            <a:rPr lang="ru-RU" sz="1800" b="1" kern="1200" dirty="0" err="1" smtClean="0">
              <a:solidFill>
                <a:schemeClr val="tx1"/>
              </a:solidFill>
              <a:latin typeface="Arial" pitchFamily="34" charset="0"/>
              <a:cs typeface="Arial" pitchFamily="34" charset="0"/>
            </a:rPr>
            <a:t>Определенным</a:t>
          </a:r>
          <a:r>
            <a:rPr lang="ru-RU" sz="1800" b="1" kern="1200" dirty="0" smtClean="0">
              <a:solidFill>
                <a:schemeClr val="tx1"/>
              </a:solidFill>
              <a:latin typeface="Arial" pitchFamily="34" charset="0"/>
              <a:cs typeface="Arial" pitchFamily="34" charset="0"/>
            </a:rPr>
            <a:t> образом выбирается так называемая </a:t>
          </a:r>
          <a:r>
            <a:rPr lang="ru-RU" sz="1800" b="1" kern="1200" dirty="0" smtClean="0">
              <a:solidFill>
                <a:srgbClr val="C00000"/>
              </a:solidFill>
              <a:latin typeface="Arial" pitchFamily="34" charset="0"/>
              <a:cs typeface="Arial" pitchFamily="34" charset="0"/>
            </a:rPr>
            <a:t>хэш-функция f</a:t>
          </a:r>
          <a:r>
            <a:rPr lang="ru-RU" sz="1800" b="1" kern="1200" dirty="0" smtClean="0">
              <a:solidFill>
                <a:schemeClr val="tx1"/>
              </a:solidFill>
              <a:latin typeface="Arial" pitchFamily="34" charset="0"/>
              <a:cs typeface="Arial" pitchFamily="34" charset="0"/>
            </a:rPr>
            <a:t>. Аргументом этой функции является значение x первичного ключа логической записи. Тогда </a:t>
          </a:r>
          <a:r>
            <a:rPr lang="ru-RU" sz="1800" b="1" kern="1200" dirty="0" smtClean="0">
              <a:solidFill>
                <a:srgbClr val="C00000"/>
              </a:solidFill>
              <a:latin typeface="Arial" pitchFamily="34" charset="0"/>
              <a:cs typeface="Arial" pitchFamily="34" charset="0"/>
            </a:rPr>
            <a:t>f(x)</a:t>
          </a:r>
          <a:r>
            <a:rPr lang="ru-RU" sz="1800" b="1" kern="1200" dirty="0" smtClean="0">
              <a:solidFill>
                <a:schemeClr val="tx1"/>
              </a:solidFill>
              <a:latin typeface="Arial" pitchFamily="34" charset="0"/>
              <a:cs typeface="Arial" pitchFamily="34" charset="0"/>
            </a:rPr>
            <a:t> указывает </a:t>
          </a:r>
          <a:r>
            <a:rPr lang="ru-RU" sz="1800" b="1" kern="1200" dirty="0" smtClean="0">
              <a:solidFill>
                <a:srgbClr val="C00000"/>
              </a:solidFill>
              <a:latin typeface="Arial" pitchFamily="34" charset="0"/>
              <a:cs typeface="Arial" pitchFamily="34" charset="0"/>
            </a:rPr>
            <a:t>адрес расположения блока</a:t>
          </a:r>
          <a:r>
            <a:rPr lang="ru-RU" sz="1800" b="1" kern="1200" dirty="0" smtClean="0">
              <a:solidFill>
                <a:schemeClr val="tx1"/>
              </a:solidFill>
              <a:latin typeface="Arial" pitchFamily="34" charset="0"/>
              <a:cs typeface="Arial" pitchFamily="34" charset="0"/>
            </a:rPr>
            <a:t>, в котором должна находиться логическая запись со значением ключа </a:t>
          </a:r>
          <a:r>
            <a:rPr lang="ru-RU" sz="1800" b="1" kern="1200" dirty="0" smtClean="0">
              <a:solidFill>
                <a:srgbClr val="C00000"/>
              </a:solidFill>
              <a:latin typeface="Arial" pitchFamily="34" charset="0"/>
              <a:cs typeface="Arial" pitchFamily="34" charset="0"/>
            </a:rPr>
            <a:t>x</a:t>
          </a:r>
          <a:r>
            <a:rPr lang="ru-RU" sz="1800" b="1" kern="1200" dirty="0" smtClean="0">
              <a:solidFill>
                <a:schemeClr val="tx1"/>
              </a:solidFill>
              <a:latin typeface="Arial" pitchFamily="34" charset="0"/>
              <a:cs typeface="Arial" pitchFamily="34" charset="0"/>
            </a:rPr>
            <a:t>. </a:t>
          </a:r>
          <a:endParaRPr lang="ru-RU" sz="1800" b="1" kern="1200" dirty="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ru-RU" sz="1800" b="1" kern="1200" dirty="0" smtClean="0">
              <a:solidFill>
                <a:schemeClr val="tx1"/>
              </a:solidFill>
              <a:latin typeface="Arial" pitchFamily="34" charset="0"/>
              <a:cs typeface="Arial" pitchFamily="34" charset="0"/>
            </a:rPr>
            <a:t>Функция f должна равномерно распределять значения x по физическим блокам. </a:t>
          </a:r>
          <a:endParaRPr lang="ru-RU" sz="1800" b="1" kern="1200" dirty="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ru-RU" sz="1800" b="1" kern="1200" dirty="0" smtClean="0">
              <a:solidFill>
                <a:schemeClr val="tx1"/>
              </a:solidFill>
              <a:latin typeface="Arial" pitchFamily="34" charset="0"/>
              <a:cs typeface="Arial" pitchFamily="34" charset="0"/>
            </a:rPr>
            <a:t>Логическая запись таблицы со значением x первичного ключа размещается в блоке внешней памяти по адресу f(x). В этом блоке может находиться не более k записей. </a:t>
          </a:r>
          <a:endParaRPr lang="ru-RU" sz="1800" b="1" kern="1200" dirty="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ru-RU" sz="1800" b="1" kern="1200" dirty="0" smtClean="0">
              <a:solidFill>
                <a:schemeClr val="tx1"/>
              </a:solidFill>
              <a:latin typeface="Arial" pitchFamily="34" charset="0"/>
              <a:cs typeface="Arial" pitchFamily="34" charset="0"/>
            </a:rPr>
            <a:t>Если очередная запись распределяется с помощью функции </a:t>
          </a:r>
          <a:r>
            <a:rPr lang="ru-RU" sz="1800" b="1" kern="1200" dirty="0" err="1" smtClean="0">
              <a:solidFill>
                <a:schemeClr val="tx1"/>
              </a:solidFill>
              <a:latin typeface="Arial" pitchFamily="34" charset="0"/>
              <a:cs typeface="Arial" pitchFamily="34" charset="0"/>
            </a:rPr>
            <a:t>хэширования</a:t>
          </a:r>
          <a:r>
            <a:rPr lang="ru-RU" sz="1800" b="1" kern="1200" dirty="0" smtClean="0">
              <a:solidFill>
                <a:schemeClr val="tx1"/>
              </a:solidFill>
              <a:latin typeface="Arial" pitchFamily="34" charset="0"/>
              <a:cs typeface="Arial" pitchFamily="34" charset="0"/>
            </a:rPr>
            <a:t> в блок, а он полностью заполнен, то в области переполнения формируется список записей, соответствующих этому блоку, с включением в него указанной записи, а в сам блок заносится указатель – адрес связи на первую запись этого списка. </a:t>
          </a:r>
          <a:endParaRPr lang="ru-RU" sz="1800" b="1" kern="1200" dirty="0">
            <a:solidFill>
              <a:schemeClr val="tx1"/>
            </a:solidFill>
            <a:latin typeface="Arial" pitchFamily="34" charset="0"/>
            <a:cs typeface="Arial" pitchFamily="34" charset="0"/>
          </a:endParaRPr>
        </a:p>
      </dsp:txBody>
      <dsp:txXfrm rot="-5400000">
        <a:off x="1910680" y="286773"/>
        <a:ext cx="6925271" cy="4887455"/>
      </dsp:txXfrm>
    </dsp:sp>
    <dsp:sp modelId="{9BFD4858-F1E9-41F6-8AFA-B3AF20D4AE26}">
      <dsp:nvSpPr>
        <dsp:cNvPr id="0" name=""/>
        <dsp:cNvSpPr/>
      </dsp:nvSpPr>
      <dsp:spPr>
        <a:xfrm>
          <a:off x="0" y="5333"/>
          <a:ext cx="1867032" cy="54556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6. Размещение записей с использованием </a:t>
          </a:r>
          <a:r>
            <a:rPr lang="ru-RU" sz="1800" b="1" kern="1200" dirty="0" err="1" smtClean="0">
              <a:solidFill>
                <a:schemeClr val="tx1"/>
              </a:solidFill>
              <a:latin typeface="Arial" pitchFamily="34" charset="0"/>
              <a:cs typeface="Arial" pitchFamily="34" charset="0"/>
            </a:rPr>
            <a:t>хэширования</a:t>
          </a:r>
          <a:endParaRPr lang="ru-RU" sz="1800" b="1" kern="1200" dirty="0">
            <a:solidFill>
              <a:schemeClr val="tx1"/>
            </a:solidFill>
            <a:latin typeface="Arial" pitchFamily="34" charset="0"/>
            <a:cs typeface="Arial" pitchFamily="34" charset="0"/>
          </a:endParaRPr>
        </a:p>
      </dsp:txBody>
      <dsp:txXfrm>
        <a:off x="91141" y="96474"/>
        <a:ext cx="1684750" cy="5273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2583E-CB89-4829-BD4D-3B6F7CBFD566}">
      <dsp:nvSpPr>
        <dsp:cNvPr id="0" name=""/>
        <dsp:cNvSpPr/>
      </dsp:nvSpPr>
      <dsp:spPr>
        <a:xfrm>
          <a:off x="-1608663" y="-250506"/>
          <a:ext cx="1926052" cy="1926052"/>
        </a:xfrm>
        <a:prstGeom prst="blockArc">
          <a:avLst>
            <a:gd name="adj1" fmla="val 18900000"/>
            <a:gd name="adj2" fmla="val 2700000"/>
            <a:gd name="adj3" fmla="val 112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FD7A2E-46F4-4437-B35A-55CF2EB2932D}">
      <dsp:nvSpPr>
        <dsp:cNvPr id="0" name=""/>
        <dsp:cNvSpPr/>
      </dsp:nvSpPr>
      <dsp:spPr>
        <a:xfrm>
          <a:off x="140682" y="89036"/>
          <a:ext cx="5890350" cy="1781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436" tIns="40640" rIns="40640" bIns="40640" numCol="1" spcCol="1270" anchor="ctr" anchorCtr="0">
          <a:noAutofit/>
        </a:bodyPr>
        <a:lstStyle/>
        <a:p>
          <a:pPr lvl="0" algn="l" defTabSz="711200">
            <a:lnSpc>
              <a:spcPct val="90000"/>
            </a:lnSpc>
            <a:spcBef>
              <a:spcPct val="0"/>
            </a:spcBef>
            <a:spcAft>
              <a:spcPct val="35000"/>
            </a:spcAft>
          </a:pPr>
          <a:r>
            <a:rPr lang="ru-RU" sz="1600" b="1" kern="1200" dirty="0" smtClean="0">
              <a:solidFill>
                <a:schemeClr val="tx1"/>
              </a:solidFill>
              <a:latin typeface="Arial" pitchFamily="34" charset="0"/>
              <a:cs typeface="Arial" pitchFamily="34" charset="0"/>
            </a:rPr>
            <a:t>Модель типа "сущность-связь", или </a:t>
          </a:r>
          <a:r>
            <a:rPr lang="en-US" sz="1600" b="1" kern="1200" dirty="0" smtClean="0">
              <a:solidFill>
                <a:schemeClr val="tx1"/>
              </a:solidFill>
              <a:latin typeface="Arial" pitchFamily="34" charset="0"/>
              <a:cs typeface="Arial" pitchFamily="34" charset="0"/>
            </a:rPr>
            <a:t>ER</a:t>
          </a:r>
          <a:r>
            <a:rPr lang="ru-RU" sz="1600" b="1" kern="1200" dirty="0" smtClean="0">
              <a:solidFill>
                <a:schemeClr val="tx1"/>
              </a:solidFill>
              <a:latin typeface="Arial" pitchFamily="34" charset="0"/>
              <a:cs typeface="Arial" pitchFamily="34" charset="0"/>
            </a:rPr>
            <a:t>-модель</a:t>
          </a:r>
          <a:endParaRPr lang="ru-RU" sz="1600" b="1" kern="1200" dirty="0">
            <a:solidFill>
              <a:schemeClr val="tx1"/>
            </a:solidFill>
            <a:latin typeface="Arial" pitchFamily="34" charset="0"/>
            <a:cs typeface="Arial" pitchFamily="34" charset="0"/>
          </a:endParaRPr>
        </a:p>
      </dsp:txBody>
      <dsp:txXfrm>
        <a:off x="140682" y="89036"/>
        <a:ext cx="5890350" cy="178186"/>
      </dsp:txXfrm>
    </dsp:sp>
    <dsp:sp modelId="{27BAE732-5B45-4EE7-B37C-DBDAC405FC90}">
      <dsp:nvSpPr>
        <dsp:cNvPr id="0" name=""/>
        <dsp:cNvSpPr/>
      </dsp:nvSpPr>
      <dsp:spPr>
        <a:xfrm>
          <a:off x="29315" y="66763"/>
          <a:ext cx="222733" cy="22273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446EFA-CAA9-4F9F-8CA8-FAE20ACA5544}">
      <dsp:nvSpPr>
        <dsp:cNvPr id="0" name=""/>
        <dsp:cNvSpPr/>
      </dsp:nvSpPr>
      <dsp:spPr>
        <a:xfrm>
          <a:off x="268365" y="356231"/>
          <a:ext cx="5762667" cy="17818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436" tIns="40640" rIns="40640" bIns="40640" numCol="1" spcCol="1270" anchor="ctr" anchorCtr="0">
          <a:noAutofit/>
        </a:bodyPr>
        <a:lstStyle/>
        <a:p>
          <a:pPr lvl="0" algn="l" defTabSz="711200">
            <a:lnSpc>
              <a:spcPct val="90000"/>
            </a:lnSpc>
            <a:spcBef>
              <a:spcPct val="0"/>
            </a:spcBef>
            <a:spcAft>
              <a:spcPct val="35000"/>
            </a:spcAft>
          </a:pPr>
          <a:r>
            <a:rPr lang="ru-RU" sz="1600" b="1" kern="1200" smtClean="0">
              <a:solidFill>
                <a:schemeClr val="tx1"/>
              </a:solidFill>
              <a:latin typeface="Arial" pitchFamily="34" charset="0"/>
              <a:cs typeface="Arial" pitchFamily="34" charset="0"/>
            </a:rPr>
            <a:t>Семантическая модель.</a:t>
          </a:r>
          <a:endParaRPr lang="ru-RU" sz="1600" b="1" kern="1200" dirty="0">
            <a:solidFill>
              <a:schemeClr val="tx1"/>
            </a:solidFill>
            <a:latin typeface="Arial" pitchFamily="34" charset="0"/>
            <a:cs typeface="Arial" pitchFamily="34" charset="0"/>
          </a:endParaRPr>
        </a:p>
      </dsp:txBody>
      <dsp:txXfrm>
        <a:off x="268365" y="356231"/>
        <a:ext cx="5762667" cy="178186"/>
      </dsp:txXfrm>
    </dsp:sp>
    <dsp:sp modelId="{E2F0CE9F-0A1A-4265-8257-D387B6268458}">
      <dsp:nvSpPr>
        <dsp:cNvPr id="0" name=""/>
        <dsp:cNvSpPr/>
      </dsp:nvSpPr>
      <dsp:spPr>
        <a:xfrm>
          <a:off x="156998" y="333957"/>
          <a:ext cx="222733" cy="22273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DC5AF1-39CB-43D2-86EA-F1B30EA856D7}">
      <dsp:nvSpPr>
        <dsp:cNvPr id="0" name=""/>
        <dsp:cNvSpPr/>
      </dsp:nvSpPr>
      <dsp:spPr>
        <a:xfrm>
          <a:off x="307554" y="623426"/>
          <a:ext cx="5723478" cy="17818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436" tIns="40640" rIns="40640" bIns="40640" numCol="1" spcCol="1270" anchor="ctr" anchorCtr="0">
          <a:noAutofit/>
        </a:bodyPr>
        <a:lstStyle/>
        <a:p>
          <a:pPr lvl="0" algn="l" defTabSz="711200">
            <a:lnSpc>
              <a:spcPct val="90000"/>
            </a:lnSpc>
            <a:spcBef>
              <a:spcPct val="0"/>
            </a:spcBef>
            <a:spcAft>
              <a:spcPct val="35000"/>
            </a:spcAft>
          </a:pPr>
          <a:r>
            <a:rPr lang="ru-RU" sz="1600" b="1" kern="1200" dirty="0" smtClean="0">
              <a:solidFill>
                <a:schemeClr val="tx1"/>
              </a:solidFill>
              <a:latin typeface="Arial" pitchFamily="34" charset="0"/>
              <a:cs typeface="Arial" pitchFamily="34" charset="0"/>
            </a:rPr>
            <a:t>Функциональная модель.</a:t>
          </a:r>
          <a:endParaRPr lang="ru-RU" sz="1600" b="1" kern="1200" dirty="0">
            <a:solidFill>
              <a:schemeClr val="tx1"/>
            </a:solidFill>
            <a:latin typeface="Arial" pitchFamily="34" charset="0"/>
            <a:cs typeface="Arial" pitchFamily="34" charset="0"/>
          </a:endParaRPr>
        </a:p>
      </dsp:txBody>
      <dsp:txXfrm>
        <a:off x="307554" y="623426"/>
        <a:ext cx="5723478" cy="178186"/>
      </dsp:txXfrm>
    </dsp:sp>
    <dsp:sp modelId="{6B158CC4-C608-4016-9DAC-501D431BFAFC}">
      <dsp:nvSpPr>
        <dsp:cNvPr id="0" name=""/>
        <dsp:cNvSpPr/>
      </dsp:nvSpPr>
      <dsp:spPr>
        <a:xfrm>
          <a:off x="196187" y="601152"/>
          <a:ext cx="222733" cy="222733"/>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2D1397-A546-4324-A89E-CCC6C5F8F362}">
      <dsp:nvSpPr>
        <dsp:cNvPr id="0" name=""/>
        <dsp:cNvSpPr/>
      </dsp:nvSpPr>
      <dsp:spPr>
        <a:xfrm>
          <a:off x="268365" y="890620"/>
          <a:ext cx="5762667" cy="17818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436" tIns="40640" rIns="40640" bIns="40640" numCol="1" spcCol="1270" anchor="ctr" anchorCtr="0">
          <a:noAutofit/>
        </a:bodyPr>
        <a:lstStyle/>
        <a:p>
          <a:pPr lvl="0" algn="l" defTabSz="711200">
            <a:lnSpc>
              <a:spcPct val="90000"/>
            </a:lnSpc>
            <a:spcBef>
              <a:spcPct val="0"/>
            </a:spcBef>
            <a:spcAft>
              <a:spcPct val="35000"/>
            </a:spcAft>
          </a:pPr>
          <a:r>
            <a:rPr lang="ru-RU" sz="1600" b="1" kern="1200" dirty="0" smtClean="0">
              <a:solidFill>
                <a:schemeClr val="tx1"/>
              </a:solidFill>
              <a:latin typeface="Arial" pitchFamily="34" charset="0"/>
              <a:cs typeface="Arial" pitchFamily="34" charset="0"/>
            </a:rPr>
            <a:t>Диаграммы </a:t>
          </a:r>
          <a:r>
            <a:rPr lang="ru-RU" sz="1600" b="1" kern="1200" dirty="0" err="1" smtClean="0">
              <a:solidFill>
                <a:schemeClr val="tx1"/>
              </a:solidFill>
              <a:latin typeface="Arial" pitchFamily="34" charset="0"/>
              <a:cs typeface="Arial" pitchFamily="34" charset="0"/>
            </a:rPr>
            <a:t>Бахмана</a:t>
          </a:r>
          <a:r>
            <a:rPr lang="ru-RU" sz="1600" b="1" kern="1200" dirty="0" smtClean="0">
              <a:solidFill>
                <a:schemeClr val="tx1"/>
              </a:solidFill>
              <a:latin typeface="Arial" pitchFamily="34" charset="0"/>
              <a:cs typeface="Arial" pitchFamily="34" charset="0"/>
            </a:rPr>
            <a:t>.</a:t>
          </a:r>
          <a:endParaRPr lang="ru-RU" sz="1600" b="1" kern="1200" dirty="0">
            <a:solidFill>
              <a:schemeClr val="tx1"/>
            </a:solidFill>
            <a:latin typeface="Arial" pitchFamily="34" charset="0"/>
            <a:cs typeface="Arial" pitchFamily="34" charset="0"/>
          </a:endParaRPr>
        </a:p>
      </dsp:txBody>
      <dsp:txXfrm>
        <a:off x="268365" y="890620"/>
        <a:ext cx="5762667" cy="178186"/>
      </dsp:txXfrm>
    </dsp:sp>
    <dsp:sp modelId="{DDACBFE2-FE42-4E1E-9727-E14E174D3D75}">
      <dsp:nvSpPr>
        <dsp:cNvPr id="0" name=""/>
        <dsp:cNvSpPr/>
      </dsp:nvSpPr>
      <dsp:spPr>
        <a:xfrm>
          <a:off x="156998" y="868347"/>
          <a:ext cx="222733" cy="22273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591FE5-2551-45F8-8DAD-AB1E7ED621C0}">
      <dsp:nvSpPr>
        <dsp:cNvPr id="0" name=""/>
        <dsp:cNvSpPr/>
      </dsp:nvSpPr>
      <dsp:spPr>
        <a:xfrm>
          <a:off x="140682" y="1157815"/>
          <a:ext cx="5890350" cy="178186"/>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436" tIns="40640" rIns="40640" bIns="40640" numCol="1" spcCol="1270" anchor="ctr" anchorCtr="0">
          <a:noAutofit/>
        </a:bodyPr>
        <a:lstStyle/>
        <a:p>
          <a:pPr lvl="0" algn="l" defTabSz="711200">
            <a:lnSpc>
              <a:spcPct val="90000"/>
            </a:lnSpc>
            <a:spcBef>
              <a:spcPct val="0"/>
            </a:spcBef>
            <a:spcAft>
              <a:spcPct val="35000"/>
            </a:spcAft>
          </a:pPr>
          <a:r>
            <a:rPr lang="ru-RU" sz="1600" b="1" kern="1200" dirty="0" smtClean="0">
              <a:solidFill>
                <a:schemeClr val="tx1"/>
              </a:solidFill>
              <a:latin typeface="Arial" pitchFamily="34" charset="0"/>
              <a:cs typeface="Arial" pitchFamily="34" charset="0"/>
            </a:rPr>
            <a:t>Объектно-ориентированная модель.</a:t>
          </a:r>
          <a:endParaRPr lang="ru-RU" sz="1600" b="1" kern="1200" dirty="0">
            <a:solidFill>
              <a:schemeClr val="tx1"/>
            </a:solidFill>
            <a:latin typeface="Arial" pitchFamily="34" charset="0"/>
            <a:cs typeface="Arial" pitchFamily="34" charset="0"/>
          </a:endParaRPr>
        </a:p>
      </dsp:txBody>
      <dsp:txXfrm>
        <a:off x="140682" y="1157815"/>
        <a:ext cx="5890350" cy="178186"/>
      </dsp:txXfrm>
    </dsp:sp>
    <dsp:sp modelId="{46BDC128-792A-4E74-95BD-674E4FA7F3F5}">
      <dsp:nvSpPr>
        <dsp:cNvPr id="0" name=""/>
        <dsp:cNvSpPr/>
      </dsp:nvSpPr>
      <dsp:spPr>
        <a:xfrm>
          <a:off x="29315" y="1135542"/>
          <a:ext cx="222733" cy="222733"/>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95383-1511-4154-BC87-859C57F08C6D}">
      <dsp:nvSpPr>
        <dsp:cNvPr id="0" name=""/>
        <dsp:cNvSpPr/>
      </dsp:nvSpPr>
      <dsp:spPr>
        <a:xfrm rot="5400000">
          <a:off x="4641124" y="-2914915"/>
          <a:ext cx="1325748" cy="721163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latin typeface="Arial" pitchFamily="34" charset="0"/>
              <a:cs typeface="Arial" pitchFamily="34" charset="0"/>
            </a:rPr>
            <a:t>это модели данных на основе записей. Данная модель состоит из нескольких записей фиксированного формата, которые могут иметь разные типы. Каждый тип записи определяет фиксированное количество полей, каждое из которых имеет фиксированную длину. </a:t>
          </a:r>
          <a:endParaRPr lang="ru-RU" sz="1800" kern="1200" dirty="0">
            <a:latin typeface="Arial" pitchFamily="34" charset="0"/>
            <a:cs typeface="Arial" pitchFamily="34" charset="0"/>
          </a:endParaRPr>
        </a:p>
      </dsp:txBody>
      <dsp:txXfrm rot="-5400000">
        <a:off x="1698180" y="92747"/>
        <a:ext cx="7146918" cy="1196312"/>
      </dsp:txXfrm>
    </dsp:sp>
    <dsp:sp modelId="{CD191B82-3134-40B1-9B45-ACA545418BA1}">
      <dsp:nvSpPr>
        <dsp:cNvPr id="0" name=""/>
        <dsp:cNvSpPr/>
      </dsp:nvSpPr>
      <dsp:spPr>
        <a:xfrm>
          <a:off x="0" y="0"/>
          <a:ext cx="1677753" cy="14279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b="1" kern="1200" dirty="0" err="1" smtClean="0">
              <a:latin typeface="Arial" pitchFamily="34" charset="0"/>
              <a:cs typeface="Arial" pitchFamily="34" charset="0"/>
            </a:rPr>
            <a:t>Даталогические</a:t>
          </a:r>
          <a:r>
            <a:rPr lang="ru-RU" sz="1800" b="1" kern="1200" dirty="0" smtClean="0">
              <a:latin typeface="Arial" pitchFamily="34" charset="0"/>
              <a:cs typeface="Arial" pitchFamily="34" charset="0"/>
            </a:rPr>
            <a:t> модели</a:t>
          </a:r>
          <a:endParaRPr lang="ru-RU" sz="1800" b="1" kern="1200" dirty="0">
            <a:latin typeface="Arial" pitchFamily="34" charset="0"/>
            <a:cs typeface="Arial" pitchFamily="34" charset="0"/>
          </a:endParaRPr>
        </a:p>
      </dsp:txBody>
      <dsp:txXfrm>
        <a:off x="69706" y="69706"/>
        <a:ext cx="1538341" cy="1288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2D1A1-FB69-4D10-9707-38A98F147039}">
      <dsp:nvSpPr>
        <dsp:cNvPr id="0" name=""/>
        <dsp:cNvSpPr/>
      </dsp:nvSpPr>
      <dsp:spPr>
        <a:xfrm>
          <a:off x="4572000" y="672378"/>
          <a:ext cx="2990490" cy="282164"/>
        </a:xfrm>
        <a:custGeom>
          <a:avLst/>
          <a:gdLst/>
          <a:ahLst/>
          <a:cxnLst/>
          <a:rect l="0" t="0" r="0" b="0"/>
          <a:pathLst>
            <a:path>
              <a:moveTo>
                <a:pt x="0" y="0"/>
              </a:moveTo>
              <a:lnTo>
                <a:pt x="0" y="141082"/>
              </a:lnTo>
              <a:lnTo>
                <a:pt x="2990490" y="141082"/>
              </a:lnTo>
              <a:lnTo>
                <a:pt x="2990490" y="2821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1AE892-7B60-467F-8B8E-C95A7D369591}">
      <dsp:nvSpPr>
        <dsp:cNvPr id="0" name=""/>
        <dsp:cNvSpPr/>
      </dsp:nvSpPr>
      <dsp:spPr>
        <a:xfrm>
          <a:off x="4460602" y="672378"/>
          <a:ext cx="91440" cy="282164"/>
        </a:xfrm>
        <a:custGeom>
          <a:avLst/>
          <a:gdLst/>
          <a:ahLst/>
          <a:cxnLst/>
          <a:rect l="0" t="0" r="0" b="0"/>
          <a:pathLst>
            <a:path>
              <a:moveTo>
                <a:pt x="111397" y="0"/>
              </a:moveTo>
              <a:lnTo>
                <a:pt x="111397" y="141082"/>
              </a:lnTo>
              <a:lnTo>
                <a:pt x="45720" y="141082"/>
              </a:lnTo>
              <a:lnTo>
                <a:pt x="45720" y="2821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2F339F-1C39-4CF3-835E-1E4363F077D8}">
      <dsp:nvSpPr>
        <dsp:cNvPr id="0" name=""/>
        <dsp:cNvSpPr/>
      </dsp:nvSpPr>
      <dsp:spPr>
        <a:xfrm>
          <a:off x="1515832" y="672378"/>
          <a:ext cx="3056167" cy="282164"/>
        </a:xfrm>
        <a:custGeom>
          <a:avLst/>
          <a:gdLst/>
          <a:ahLst/>
          <a:cxnLst/>
          <a:rect l="0" t="0" r="0" b="0"/>
          <a:pathLst>
            <a:path>
              <a:moveTo>
                <a:pt x="3056167" y="0"/>
              </a:moveTo>
              <a:lnTo>
                <a:pt x="3056167" y="141082"/>
              </a:lnTo>
              <a:lnTo>
                <a:pt x="0" y="141082"/>
              </a:lnTo>
              <a:lnTo>
                <a:pt x="0" y="2821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FDA0DE-1CA9-43DD-AFDE-7A7C4529135F}">
      <dsp:nvSpPr>
        <dsp:cNvPr id="0" name=""/>
        <dsp:cNvSpPr/>
      </dsp:nvSpPr>
      <dsp:spPr>
        <a:xfrm>
          <a:off x="2125683" y="558"/>
          <a:ext cx="4892632" cy="6718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Arial" pitchFamily="34" charset="0"/>
              <a:cs typeface="Arial" pitchFamily="34" charset="0"/>
            </a:rPr>
            <a:t>Типы логических моделей данных на основе записей</a:t>
          </a:r>
          <a:endParaRPr lang="ru-RU" sz="1600" b="1" kern="1200" dirty="0">
            <a:solidFill>
              <a:schemeClr val="tx1"/>
            </a:solidFill>
            <a:latin typeface="Arial" pitchFamily="34" charset="0"/>
            <a:cs typeface="Arial" pitchFamily="34" charset="0"/>
          </a:endParaRPr>
        </a:p>
      </dsp:txBody>
      <dsp:txXfrm>
        <a:off x="2125683" y="558"/>
        <a:ext cx="4892632" cy="671819"/>
      </dsp:txXfrm>
    </dsp:sp>
    <dsp:sp modelId="{8D7BEB1F-86CE-439F-B2C9-AA4B0DED0E00}">
      <dsp:nvSpPr>
        <dsp:cNvPr id="0" name=""/>
        <dsp:cNvSpPr/>
      </dsp:nvSpPr>
      <dsp:spPr>
        <a:xfrm>
          <a:off x="154995" y="954542"/>
          <a:ext cx="2721674" cy="6718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Arial" pitchFamily="34" charset="0"/>
              <a:cs typeface="Arial" pitchFamily="34" charset="0"/>
            </a:rPr>
            <a:t>реляционная модель данных </a:t>
          </a:r>
          <a:r>
            <a:rPr lang="ru-RU" sz="1600" kern="1200" dirty="0" smtClean="0">
              <a:solidFill>
                <a:schemeClr val="tx1"/>
              </a:solidFill>
              <a:latin typeface="Arial" pitchFamily="34" charset="0"/>
              <a:cs typeface="Arial" pitchFamily="34" charset="0"/>
            </a:rPr>
            <a:t>(</a:t>
          </a:r>
          <a:r>
            <a:rPr lang="en-US" sz="1600" kern="1200" dirty="0" smtClean="0">
              <a:solidFill>
                <a:schemeClr val="tx1"/>
              </a:solidFill>
              <a:latin typeface="Arial" pitchFamily="34" charset="0"/>
              <a:cs typeface="Arial" pitchFamily="34" charset="0"/>
            </a:rPr>
            <a:t>relational data model</a:t>
          </a:r>
          <a:r>
            <a:rPr lang="ru-RU" sz="1600" kern="1200" dirty="0" smtClean="0">
              <a:solidFill>
                <a:schemeClr val="tx1"/>
              </a:solidFill>
              <a:latin typeface="Arial" pitchFamily="34" charset="0"/>
              <a:cs typeface="Arial" pitchFamily="34" charset="0"/>
            </a:rPr>
            <a:t>) </a:t>
          </a:r>
          <a:endParaRPr lang="ru-RU" sz="1600" kern="1200" dirty="0">
            <a:solidFill>
              <a:schemeClr val="tx1"/>
            </a:solidFill>
            <a:latin typeface="Arial" pitchFamily="34" charset="0"/>
            <a:cs typeface="Arial" pitchFamily="34" charset="0"/>
          </a:endParaRPr>
        </a:p>
      </dsp:txBody>
      <dsp:txXfrm>
        <a:off x="154995" y="954542"/>
        <a:ext cx="2721674" cy="671819"/>
      </dsp:txXfrm>
    </dsp:sp>
    <dsp:sp modelId="{2441F9C7-C4DE-4DAE-916D-E3DD7E284772}">
      <dsp:nvSpPr>
        <dsp:cNvPr id="0" name=""/>
        <dsp:cNvSpPr/>
      </dsp:nvSpPr>
      <dsp:spPr>
        <a:xfrm>
          <a:off x="3158834" y="954542"/>
          <a:ext cx="2694976" cy="6718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Arial" pitchFamily="34" charset="0"/>
              <a:cs typeface="Arial" pitchFamily="34" charset="0"/>
            </a:rPr>
            <a:t>сетевая модель данных </a:t>
          </a:r>
          <a:r>
            <a:rPr lang="ru-RU" sz="1600" kern="1200" dirty="0" smtClean="0">
              <a:solidFill>
                <a:schemeClr val="tx1"/>
              </a:solidFill>
              <a:latin typeface="Arial" pitchFamily="34" charset="0"/>
              <a:cs typeface="Arial" pitchFamily="34" charset="0"/>
            </a:rPr>
            <a:t>(</a:t>
          </a:r>
          <a:r>
            <a:rPr lang="en-US" sz="1600" kern="1200" dirty="0" smtClean="0">
              <a:solidFill>
                <a:schemeClr val="tx1"/>
              </a:solidFill>
              <a:latin typeface="Arial" pitchFamily="34" charset="0"/>
              <a:cs typeface="Arial" pitchFamily="34" charset="0"/>
            </a:rPr>
            <a:t>network data model</a:t>
          </a:r>
          <a:r>
            <a:rPr lang="ru-RU" sz="1600" kern="1200" dirty="0" smtClean="0">
              <a:solidFill>
                <a:schemeClr val="tx1"/>
              </a:solidFill>
              <a:latin typeface="Arial" pitchFamily="34" charset="0"/>
              <a:cs typeface="Arial" pitchFamily="34" charset="0"/>
            </a:rPr>
            <a:t>)</a:t>
          </a:r>
          <a:endParaRPr lang="ru-RU" sz="1600" kern="1200" dirty="0">
            <a:solidFill>
              <a:schemeClr val="tx1"/>
            </a:solidFill>
            <a:latin typeface="Arial" pitchFamily="34" charset="0"/>
            <a:cs typeface="Arial" pitchFamily="34" charset="0"/>
          </a:endParaRPr>
        </a:p>
      </dsp:txBody>
      <dsp:txXfrm>
        <a:off x="3158834" y="954542"/>
        <a:ext cx="2694976" cy="671819"/>
      </dsp:txXfrm>
    </dsp:sp>
    <dsp:sp modelId="{04EB0DDC-D94B-463F-86D9-D6B5A585F461}">
      <dsp:nvSpPr>
        <dsp:cNvPr id="0" name=""/>
        <dsp:cNvSpPr/>
      </dsp:nvSpPr>
      <dsp:spPr>
        <a:xfrm>
          <a:off x="6135975" y="954542"/>
          <a:ext cx="2853029" cy="6718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Arial" pitchFamily="34" charset="0"/>
              <a:cs typeface="Arial" pitchFamily="34" charset="0"/>
            </a:rPr>
            <a:t>иерархическая модель данных </a:t>
          </a:r>
          <a:r>
            <a:rPr lang="ru-RU" sz="1600" kern="1200" dirty="0" smtClean="0">
              <a:solidFill>
                <a:schemeClr val="tx1"/>
              </a:solidFill>
              <a:latin typeface="Arial" pitchFamily="34" charset="0"/>
              <a:cs typeface="Arial" pitchFamily="34" charset="0"/>
            </a:rPr>
            <a:t>(</a:t>
          </a:r>
          <a:r>
            <a:rPr lang="en-US" sz="1600" kern="1200" dirty="0" smtClean="0">
              <a:solidFill>
                <a:schemeClr val="tx1"/>
              </a:solidFill>
              <a:latin typeface="Arial" pitchFamily="34" charset="0"/>
              <a:cs typeface="Arial" pitchFamily="34" charset="0"/>
            </a:rPr>
            <a:t>hierarchical data model</a:t>
          </a:r>
          <a:r>
            <a:rPr lang="ru-RU" sz="1600" kern="1200" dirty="0" smtClean="0">
              <a:solidFill>
                <a:schemeClr val="tx1"/>
              </a:solidFill>
              <a:latin typeface="Arial" pitchFamily="34" charset="0"/>
              <a:cs typeface="Arial" pitchFamily="34" charset="0"/>
            </a:rPr>
            <a:t>) </a:t>
          </a:r>
          <a:endParaRPr lang="ru-RU" sz="1600" kern="1200" dirty="0">
            <a:solidFill>
              <a:schemeClr val="tx1"/>
            </a:solidFill>
            <a:latin typeface="Arial" pitchFamily="34" charset="0"/>
            <a:cs typeface="Arial" pitchFamily="34" charset="0"/>
          </a:endParaRPr>
        </a:p>
      </dsp:txBody>
      <dsp:txXfrm>
        <a:off x="6135975" y="954542"/>
        <a:ext cx="2853029" cy="6718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13422-9F58-4D8D-8A35-B607330A0978}">
      <dsp:nvSpPr>
        <dsp:cNvPr id="0" name=""/>
        <dsp:cNvSpPr/>
      </dsp:nvSpPr>
      <dsp:spPr>
        <a:xfrm>
          <a:off x="4402775" y="937427"/>
          <a:ext cx="2496587" cy="393331"/>
        </a:xfrm>
        <a:custGeom>
          <a:avLst/>
          <a:gdLst/>
          <a:ahLst/>
          <a:cxnLst/>
          <a:rect l="0" t="0" r="0" b="0"/>
          <a:pathLst>
            <a:path>
              <a:moveTo>
                <a:pt x="0" y="0"/>
              </a:moveTo>
              <a:lnTo>
                <a:pt x="0" y="196665"/>
              </a:lnTo>
              <a:lnTo>
                <a:pt x="2496587" y="196665"/>
              </a:lnTo>
              <a:lnTo>
                <a:pt x="2496587" y="39333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8DDB5B-C710-43A0-A510-0A0999007163}">
      <dsp:nvSpPr>
        <dsp:cNvPr id="0" name=""/>
        <dsp:cNvSpPr/>
      </dsp:nvSpPr>
      <dsp:spPr>
        <a:xfrm>
          <a:off x="4080290" y="937427"/>
          <a:ext cx="322484" cy="393331"/>
        </a:xfrm>
        <a:custGeom>
          <a:avLst/>
          <a:gdLst/>
          <a:ahLst/>
          <a:cxnLst/>
          <a:rect l="0" t="0" r="0" b="0"/>
          <a:pathLst>
            <a:path>
              <a:moveTo>
                <a:pt x="322484" y="0"/>
              </a:moveTo>
              <a:lnTo>
                <a:pt x="322484" y="196665"/>
              </a:lnTo>
              <a:lnTo>
                <a:pt x="0" y="196665"/>
              </a:lnTo>
              <a:lnTo>
                <a:pt x="0" y="39333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E977F1-8D20-47EA-9C29-B3A4D932CDAC}">
      <dsp:nvSpPr>
        <dsp:cNvPr id="0" name=""/>
        <dsp:cNvSpPr/>
      </dsp:nvSpPr>
      <dsp:spPr>
        <a:xfrm>
          <a:off x="1583703" y="937427"/>
          <a:ext cx="2819072" cy="393331"/>
        </a:xfrm>
        <a:custGeom>
          <a:avLst/>
          <a:gdLst/>
          <a:ahLst/>
          <a:cxnLst/>
          <a:rect l="0" t="0" r="0" b="0"/>
          <a:pathLst>
            <a:path>
              <a:moveTo>
                <a:pt x="2819072" y="0"/>
              </a:moveTo>
              <a:lnTo>
                <a:pt x="2819072" y="196665"/>
              </a:lnTo>
              <a:lnTo>
                <a:pt x="0" y="196665"/>
              </a:lnTo>
              <a:lnTo>
                <a:pt x="0" y="39333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B53F61-49FA-4E2E-A1D4-A6A8FD9FA749}">
      <dsp:nvSpPr>
        <dsp:cNvPr id="0" name=""/>
        <dsp:cNvSpPr/>
      </dsp:nvSpPr>
      <dsp:spPr>
        <a:xfrm>
          <a:off x="3466272" y="923"/>
          <a:ext cx="1873006" cy="9365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Типы связей</a:t>
          </a:r>
          <a:endParaRPr lang="ru-RU" sz="1800" kern="1200" dirty="0">
            <a:solidFill>
              <a:schemeClr val="tx1"/>
            </a:solidFill>
            <a:latin typeface="Arial" pitchFamily="34" charset="0"/>
            <a:cs typeface="Arial" pitchFamily="34" charset="0"/>
          </a:endParaRPr>
        </a:p>
      </dsp:txBody>
      <dsp:txXfrm>
        <a:off x="3466272" y="923"/>
        <a:ext cx="1873006" cy="936503"/>
      </dsp:txXfrm>
    </dsp:sp>
    <dsp:sp modelId="{3B4403C9-E4F8-4C36-8FB2-572F1C213994}">
      <dsp:nvSpPr>
        <dsp:cNvPr id="0" name=""/>
        <dsp:cNvSpPr/>
      </dsp:nvSpPr>
      <dsp:spPr>
        <a:xfrm>
          <a:off x="647199" y="1330758"/>
          <a:ext cx="1873006" cy="9365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smtClean="0">
              <a:solidFill>
                <a:schemeClr val="tx1"/>
              </a:solidFill>
              <a:latin typeface="Arial" pitchFamily="34" charset="0"/>
              <a:cs typeface="Arial" pitchFamily="34" charset="0"/>
            </a:rPr>
            <a:t>Один-к-одному</a:t>
          </a:r>
          <a:endParaRPr lang="ru-RU" sz="1800" b="1" kern="1200" dirty="0" smtClean="0">
            <a:solidFill>
              <a:schemeClr val="tx1"/>
            </a:solidFill>
            <a:latin typeface="Arial" pitchFamily="34" charset="0"/>
            <a:cs typeface="Arial" pitchFamily="34" charset="0"/>
          </a:endParaRPr>
        </a:p>
      </dsp:txBody>
      <dsp:txXfrm>
        <a:off x="647199" y="1330758"/>
        <a:ext cx="1873006" cy="936503"/>
      </dsp:txXfrm>
    </dsp:sp>
    <dsp:sp modelId="{B657AB37-DBE1-4B13-86B9-36D460796F35}">
      <dsp:nvSpPr>
        <dsp:cNvPr id="0" name=""/>
        <dsp:cNvSpPr/>
      </dsp:nvSpPr>
      <dsp:spPr>
        <a:xfrm>
          <a:off x="2913538" y="1330758"/>
          <a:ext cx="2333504" cy="9365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smtClean="0">
              <a:solidFill>
                <a:schemeClr val="tx1"/>
              </a:solidFill>
              <a:latin typeface="Arial" pitchFamily="34" charset="0"/>
              <a:cs typeface="Arial" pitchFamily="34" charset="0"/>
            </a:rPr>
            <a:t>Один-ко-многим</a:t>
          </a:r>
          <a:endParaRPr lang="ru-RU" sz="1800" b="1" kern="1200" dirty="0" smtClean="0">
            <a:solidFill>
              <a:schemeClr val="tx1"/>
            </a:solidFill>
            <a:latin typeface="Arial" pitchFamily="34" charset="0"/>
            <a:cs typeface="Arial" pitchFamily="34" charset="0"/>
          </a:endParaRPr>
        </a:p>
      </dsp:txBody>
      <dsp:txXfrm>
        <a:off x="2913538" y="1330758"/>
        <a:ext cx="2333504" cy="936503"/>
      </dsp:txXfrm>
    </dsp:sp>
    <dsp:sp modelId="{7B7E4928-6C9F-4B70-8DCD-E939351FAFD6}">
      <dsp:nvSpPr>
        <dsp:cNvPr id="0" name=""/>
        <dsp:cNvSpPr/>
      </dsp:nvSpPr>
      <dsp:spPr>
        <a:xfrm>
          <a:off x="5640374" y="1330758"/>
          <a:ext cx="2517976" cy="9365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Arial" pitchFamily="34" charset="0"/>
              <a:cs typeface="Arial" pitchFamily="34" charset="0"/>
            </a:rPr>
            <a:t>Многие-ко-многим</a:t>
          </a:r>
        </a:p>
      </dsp:txBody>
      <dsp:txXfrm>
        <a:off x="5640374" y="1330758"/>
        <a:ext cx="2517976" cy="9365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34E4E-6DD8-4F85-B219-9FD3D3120BF9}">
      <dsp:nvSpPr>
        <dsp:cNvPr id="0" name=""/>
        <dsp:cNvSpPr/>
      </dsp:nvSpPr>
      <dsp:spPr>
        <a:xfrm>
          <a:off x="-1058169" y="-181059"/>
          <a:ext cx="1383397" cy="1383397"/>
        </a:xfrm>
        <a:prstGeom prst="blockArc">
          <a:avLst>
            <a:gd name="adj1" fmla="val 18900000"/>
            <a:gd name="adj2" fmla="val 2700000"/>
            <a:gd name="adj3" fmla="val 1561"/>
          </a:avLst>
        </a:pr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E2EED29-5165-4943-891F-4897EC5E9CD6}">
      <dsp:nvSpPr>
        <dsp:cNvPr id="0" name=""/>
        <dsp:cNvSpPr/>
      </dsp:nvSpPr>
      <dsp:spPr>
        <a:xfrm>
          <a:off x="315553" y="258196"/>
          <a:ext cx="7498410" cy="50488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5320" tIns="45720" rIns="45720" bIns="45720" numCol="1" spcCol="1270" anchor="ctr" anchorCtr="0">
          <a:noAutofit/>
        </a:bodyPr>
        <a:lstStyle/>
        <a:p>
          <a:pPr lvl="0" algn="l" defTabSz="800100">
            <a:lnSpc>
              <a:spcPct val="90000"/>
            </a:lnSpc>
            <a:spcBef>
              <a:spcPct val="0"/>
            </a:spcBef>
            <a:spcAft>
              <a:spcPct val="35000"/>
            </a:spcAft>
          </a:pPr>
          <a:r>
            <a:rPr lang="ru-RU" sz="1800" b="1" kern="1200" dirty="0" smtClean="0">
              <a:solidFill>
                <a:srgbClr val="C00000"/>
              </a:solidFill>
              <a:latin typeface="Arial" pitchFamily="34" charset="0"/>
              <a:cs typeface="Arial" pitchFamily="34" charset="0"/>
            </a:rPr>
            <a:t>Связь</a:t>
          </a:r>
          <a:r>
            <a:rPr lang="ru-RU" sz="1800" b="1" kern="1200" dirty="0" smtClean="0">
              <a:solidFill>
                <a:schemeClr val="tx1"/>
              </a:solidFill>
              <a:latin typeface="Arial" pitchFamily="34" charset="0"/>
              <a:cs typeface="Arial" pitchFamily="34" charset="0"/>
            </a:rPr>
            <a:t> – это ассоциирование двух или более объектов. </a:t>
          </a:r>
          <a:endParaRPr lang="ru-RU" sz="1800" kern="1200" dirty="0">
            <a:solidFill>
              <a:schemeClr val="tx1"/>
            </a:solidFill>
          </a:endParaRPr>
        </a:p>
      </dsp:txBody>
      <dsp:txXfrm>
        <a:off x="315553" y="258196"/>
        <a:ext cx="7498410" cy="504884"/>
      </dsp:txXfrm>
    </dsp:sp>
    <dsp:sp modelId="{E3E3D09D-7573-430A-A761-B5ABF6C708D1}">
      <dsp:nvSpPr>
        <dsp:cNvPr id="0" name=""/>
        <dsp:cNvSpPr/>
      </dsp:nvSpPr>
      <dsp:spPr>
        <a:xfrm>
          <a:off x="0" y="195085"/>
          <a:ext cx="631106" cy="631106"/>
        </a:xfrm>
        <a:prstGeom prst="ellipse">
          <a:avLst/>
        </a:prstGeom>
        <a:solidFill>
          <a:srgbClr val="FFFF00"/>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34E4E-6DD8-4F85-B219-9FD3D3120BF9}">
      <dsp:nvSpPr>
        <dsp:cNvPr id="0" name=""/>
        <dsp:cNvSpPr/>
      </dsp:nvSpPr>
      <dsp:spPr>
        <a:xfrm>
          <a:off x="-1057857" y="-181059"/>
          <a:ext cx="1383397" cy="1383397"/>
        </a:xfrm>
        <a:prstGeom prst="blockArc">
          <a:avLst>
            <a:gd name="adj1" fmla="val 18900000"/>
            <a:gd name="adj2" fmla="val 2700000"/>
            <a:gd name="adj3" fmla="val 1561"/>
          </a:avLst>
        </a:pr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E2EED29-5165-4943-891F-4897EC5E9CD6}">
      <dsp:nvSpPr>
        <dsp:cNvPr id="0" name=""/>
        <dsp:cNvSpPr/>
      </dsp:nvSpPr>
      <dsp:spPr>
        <a:xfrm>
          <a:off x="316002" y="106879"/>
          <a:ext cx="8626116" cy="807519"/>
        </a:xfrm>
        <a:prstGeom prst="rect">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5320" tIns="50800" rIns="50800" bIns="50800" numCol="1" spcCol="1270" anchor="ctr" anchorCtr="0">
          <a:noAutofit/>
        </a:bodyPr>
        <a:lstStyle/>
        <a:p>
          <a:pPr lvl="0" algn="l" defTabSz="889000">
            <a:lnSpc>
              <a:spcPct val="90000"/>
            </a:lnSpc>
            <a:spcBef>
              <a:spcPct val="0"/>
            </a:spcBef>
            <a:spcAft>
              <a:spcPct val="35000"/>
            </a:spcAft>
          </a:pPr>
          <a:r>
            <a:rPr lang="ru-RU" sz="2000" b="1" u="none" kern="1200" dirty="0" smtClean="0">
              <a:solidFill>
                <a:srgbClr val="C00000"/>
              </a:solidFill>
              <a:latin typeface="Arial" pitchFamily="34" charset="0"/>
              <a:cs typeface="Arial" pitchFamily="34" charset="0"/>
            </a:rPr>
            <a:t>Связь один-к-одному (1:1) </a:t>
          </a:r>
          <a:r>
            <a:rPr lang="ru-RU" sz="2000" b="1" u="none" kern="1200" dirty="0" smtClean="0">
              <a:solidFill>
                <a:schemeClr val="tx1"/>
              </a:solidFill>
              <a:latin typeface="Arial" pitchFamily="34" charset="0"/>
              <a:cs typeface="Arial" pitchFamily="34" charset="0"/>
            </a:rPr>
            <a:t>– при таком типе связи каждой записи одной таблицы соответствует только одна запись другой таблицы, и наоборот. </a:t>
          </a:r>
          <a:endParaRPr lang="ru-RU" sz="2000" b="1" u="none" kern="1200" dirty="0">
            <a:solidFill>
              <a:schemeClr val="tx1"/>
            </a:solidFill>
            <a:latin typeface="Arial" pitchFamily="34" charset="0"/>
            <a:cs typeface="Arial" pitchFamily="34" charset="0"/>
          </a:endParaRPr>
        </a:p>
      </dsp:txBody>
      <dsp:txXfrm>
        <a:off x="316002" y="106879"/>
        <a:ext cx="8626116" cy="807519"/>
      </dsp:txXfrm>
    </dsp:sp>
    <dsp:sp modelId="{E3E3D09D-7573-430A-A761-B5ABF6C708D1}">
      <dsp:nvSpPr>
        <dsp:cNvPr id="0" name=""/>
        <dsp:cNvSpPr/>
      </dsp:nvSpPr>
      <dsp:spPr>
        <a:xfrm>
          <a:off x="0" y="194636"/>
          <a:ext cx="632004" cy="632004"/>
        </a:xfrm>
        <a:prstGeom prst="ellipse">
          <a:avLst/>
        </a:prstGeom>
        <a:solidFill>
          <a:schemeClr val="accent5">
            <a:lumMod val="20000"/>
            <a:lumOff val="8000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4/14/2022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DBD9794-A4CC-42D0-9A65-24C6B9EF4076}" type="datetimeFigureOut">
              <a:rPr lang="en-US" smtClean="0"/>
              <a:t>4/14/2022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638110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2E8148-2BF5-451E-B374-D778D89E32E7}" type="datetimeFigureOut">
              <a:rPr lang="ru-RU" smtClean="0"/>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EB314C-6C9F-4397-AF0E-B444F200B8A9}" type="slidenum">
              <a:rPr lang="ru-RU" smtClean="0"/>
              <a:t>‹#›</a:t>
            </a:fld>
            <a:endParaRPr lang="ru-RU"/>
          </a:p>
        </p:txBody>
      </p:sp>
    </p:spTree>
    <p:extLst>
      <p:ext uri="{BB962C8B-B14F-4D97-AF65-F5344CB8AC3E}">
        <p14:creationId xmlns:p14="http://schemas.microsoft.com/office/powerpoint/2010/main" val="1103919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DBD9794-A4CC-42D0-9A65-24C6B9EF4076}" type="datetimeFigureOut">
              <a:rPr lang="en-US" smtClean="0"/>
              <a:t>4/14/2022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77861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DBD9794-A4CC-42D0-9A65-24C6B9EF4076}" type="datetimeFigureOut">
              <a:rPr lang="en-US" smtClean="0"/>
              <a:t>4/14/2022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220458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DBD9794-A4CC-42D0-9A65-24C6B9EF4076}" type="datetimeFigureOut">
              <a:rPr lang="en-US" smtClean="0"/>
              <a:t>4/14/2022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420420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DBD9794-A4CC-42D0-9A65-24C6B9EF4076}" type="datetimeFigureOut">
              <a:rPr lang="en-US" smtClean="0"/>
              <a:t>4/14/2022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970170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BD9794-A4CC-42D0-9A65-24C6B9EF4076}" type="datetimeFigureOut">
              <a:rPr lang="en-US" smtClean="0"/>
              <a:t>4/14/2022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929345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DBD9794-A4CC-42D0-9A65-24C6B9EF4076}" type="datetimeFigureOut">
              <a:rPr lang="en-US" smtClean="0"/>
              <a:t>4/14/2022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92052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0" y="96409"/>
            <a:ext cx="9144000" cy="977899"/>
          </a:xfrm>
        </p:spPr>
        <p:txBody>
          <a:bodyPr/>
          <a:lstStyle>
            <a:lvl1pPr>
              <a:defRPr b="1">
                <a:solidFill>
                  <a:srgbClr val="002060"/>
                </a:solidFill>
                <a:effectLst>
                  <a:outerShdw blurRad="38100" dist="38100" dir="2700000" algn="tl">
                    <a:srgbClr val="000000">
                      <a:alpha val="43137"/>
                    </a:srgb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0" y="1291590"/>
            <a:ext cx="9063989" cy="5486400"/>
          </a:xfrm>
        </p:spPr>
        <p:txBody>
          <a:bodyPr/>
          <a:lstStyle>
            <a:lvl1pPr marL="0" indent="457200" algn="just">
              <a:lnSpc>
                <a:spcPct val="100000"/>
              </a:lnSpc>
              <a:spcBef>
                <a:spcPts val="0"/>
              </a:spcBef>
              <a:buNone/>
              <a:defRPr sz="2000" b="1">
                <a:latin typeface="Arial" pitchFamily="34" charset="0"/>
                <a:cs typeface="Arial" pitchFamily="34" charset="0"/>
              </a:defRPr>
            </a:lvl1pPr>
            <a:lvl2pPr>
              <a:defRPr sz="2000" b="1">
                <a:latin typeface="Arial" pitchFamily="34" charset="0"/>
                <a:cs typeface="Arial" pitchFamily="34" charset="0"/>
              </a:defRPr>
            </a:lvl2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5300949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DBD9794-A4CC-42D0-9A65-24C6B9EF4076}" type="datetimeFigureOut">
              <a:rPr lang="en-US" smtClean="0"/>
              <a:t>4/14/2022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17532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BD9794-A4CC-42D0-9A65-24C6B9EF4076}" type="datetimeFigureOut">
              <a:rPr lang="en-US" smtClean="0"/>
              <a:t>4/14/2022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3537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BD9794-A4CC-42D0-9A65-24C6B9EF4076}" type="datetimeFigureOut">
              <a:rPr lang="en-US" smtClean="0"/>
              <a:t>4/14/2022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9228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BD9794-A4CC-42D0-9A65-24C6B9EF4076}"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1"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4/14/2022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4/14/2022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4/14/2022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BD9794-A4CC-42D0-9A65-24C6B9EF4076}"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BD9794-A4CC-42D0-9A65-24C6B9EF4076}"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Рисунок 9"/>
          <p:cNvPicPr>
            <a:picLocks noChangeAspect="1"/>
          </p:cNvPicPr>
          <p:nvPr/>
        </p:nvPicPr>
        <p:blipFill rotWithShape="1">
          <a:blip r:embed="rId13">
            <a:extLst>
              <a:ext uri="{28A0092B-C50C-407E-A947-70E740481C1C}">
                <a14:useLocalDpi xmlns:a14="http://schemas.microsoft.com/office/drawing/2010/main" val="0"/>
              </a:ext>
            </a:extLst>
          </a:blip>
          <a:srcRect b="82222"/>
          <a:stretch/>
        </p:blipFill>
        <p:spPr>
          <a:xfrm>
            <a:off x="0" y="0"/>
            <a:ext cx="9144000" cy="1219200"/>
          </a:xfrm>
          <a:prstGeom prst="rect">
            <a:avLst/>
          </a:prstGeom>
          <a:effectLst>
            <a:outerShdw blurRad="50800" dist="38100" dir="5400000" algn="t" rotWithShape="0">
              <a:prstClr val="black">
                <a:alpha val="40000"/>
              </a:prstClr>
            </a:outerShdw>
          </a:effectLst>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4/14/2022</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58906" y="119269"/>
            <a:ext cx="7839635" cy="977899"/>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4/14/2022</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Tree>
    <p:extLst>
      <p:ext uri="{BB962C8B-B14F-4D97-AF65-F5344CB8AC3E}">
        <p14:creationId xmlns:p14="http://schemas.microsoft.com/office/powerpoint/2010/main" val="41962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7.png"/><Relationship Id="rId7" Type="http://schemas.openxmlformats.org/officeDocument/2006/relationships/diagramColors" Target="../diagrams/colors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3.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4.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4.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9.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62.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8.xml.rels><?xml version="1.0" encoding="UTF-8" standalone="yes"?>
<Relationships xmlns="http://schemas.openxmlformats.org/package/2006/relationships"><Relationship Id="rId8" Type="http://schemas.openxmlformats.org/officeDocument/2006/relationships/hyperlink" Target="https://ru.wikipedia.org/wiki/Microsoft_SQL_Server" TargetMode="External"/><Relationship Id="rId3" Type="http://schemas.openxmlformats.org/officeDocument/2006/relationships/hyperlink" Target="https://ru.wikipedia.org/wiki/Oracle" TargetMode="External"/><Relationship Id="rId7" Type="http://schemas.openxmlformats.org/officeDocument/2006/relationships/hyperlink" Target="https://ru.wikipedia.org/wiki/IBM_DB2" TargetMode="External"/><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hyperlink" Target="https://ru.wikipedia.org/wiki/Oracle_Database" TargetMode="External"/><Relationship Id="rId5" Type="http://schemas.openxmlformats.org/officeDocument/2006/relationships/hyperlink" Target="https://ru.wikipedia.org/wiki/Microsoft" TargetMode="External"/><Relationship Id="rId10" Type="http://schemas.openxmlformats.org/officeDocument/2006/relationships/image" Target="../media/image65.png"/><Relationship Id="rId4" Type="http://schemas.openxmlformats.org/officeDocument/2006/relationships/hyperlink" Target="https://ru.wikipedia.org/wiki/IBM" TargetMode="External"/><Relationship Id="rId9" Type="http://schemas.openxmlformats.org/officeDocument/2006/relationships/image" Target="../media/image6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http://s41.radikal.ru/i091/1204/53/abc0824f2b06.jpg" TargetMode="Externa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74.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7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71450" y="1948617"/>
            <a:ext cx="8801100" cy="2106361"/>
          </a:xfrm>
        </p:spPr>
        <p:txBody>
          <a:bodyPr>
            <a:noAutofit/>
          </a:bodyPr>
          <a:lstStyle/>
          <a:p>
            <a:pPr>
              <a:lnSpc>
                <a:spcPct val="100000"/>
              </a:lnSpc>
            </a:pPr>
            <a:r>
              <a:rPr lang="ru-RU" sz="6600" b="1" dirty="0" smtClean="0">
                <a:ln w="0"/>
                <a:solidFill>
                  <a:srgbClr val="002060"/>
                </a:solidFill>
                <a:effectLst/>
                <a:latin typeface="+mn-lt"/>
              </a:rPr>
              <a:t>Лекция на тему:</a:t>
            </a:r>
            <a:br>
              <a:rPr lang="ru-RU" sz="6600" b="1" dirty="0" smtClean="0">
                <a:ln w="0"/>
                <a:solidFill>
                  <a:srgbClr val="002060"/>
                </a:solidFill>
                <a:effectLst/>
                <a:latin typeface="+mn-lt"/>
              </a:rPr>
            </a:br>
            <a:r>
              <a:rPr lang="ru-RU" sz="6600" b="1" dirty="0" smtClean="0">
                <a:ln w="0"/>
                <a:solidFill>
                  <a:srgbClr val="002060"/>
                </a:solidFill>
                <a:latin typeface="+mn-lt"/>
              </a:rPr>
              <a:t>«Модели данных»</a:t>
            </a:r>
            <a:endParaRPr lang="en-US" sz="6600" b="1" dirty="0">
              <a:ln w="0"/>
              <a:solidFill>
                <a:srgbClr val="002060"/>
              </a:solidFill>
              <a:effectLst/>
              <a:latin typeface="+mn-lt"/>
            </a:endParaRPr>
          </a:p>
        </p:txBody>
      </p:sp>
      <p:sp>
        <p:nvSpPr>
          <p:cNvPr id="3" name="TextBox 2"/>
          <p:cNvSpPr txBox="1"/>
          <p:nvPr/>
        </p:nvSpPr>
        <p:spPr>
          <a:xfrm>
            <a:off x="3314700" y="5841236"/>
            <a:ext cx="5455917" cy="492443"/>
          </a:xfrm>
          <a:prstGeom prst="rect">
            <a:avLst/>
          </a:prstGeom>
          <a:noFill/>
        </p:spPr>
        <p:txBody>
          <a:bodyPr wrap="none" rtlCol="0">
            <a:spAutoFit/>
          </a:bodyPr>
          <a:lstStyle/>
          <a:p>
            <a:r>
              <a:rPr lang="ru-RU" sz="2600" b="1" smtClean="0"/>
              <a:t>доцент каф. ВТ и АСУ Игнатьева О.В.</a:t>
            </a:r>
            <a:endParaRPr lang="ru-RU" sz="2600" b="1"/>
          </a:p>
        </p:txBody>
      </p:sp>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88" y="184069"/>
            <a:ext cx="7877175" cy="661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cxnSp>
        <p:nvCxnSpPr>
          <p:cNvPr id="4" name="Прямая соединительная линия 3"/>
          <p:cNvCxnSpPr/>
          <p:nvPr/>
        </p:nvCxnSpPr>
        <p:spPr>
          <a:xfrm>
            <a:off x="534388" y="184069"/>
            <a:ext cx="78674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669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2" name="Прямоугольник 1"/>
          <p:cNvSpPr/>
          <p:nvPr/>
        </p:nvSpPr>
        <p:spPr>
          <a:xfrm>
            <a:off x="243445" y="1407251"/>
            <a:ext cx="8805551" cy="3016210"/>
          </a:xfrm>
          <a:prstGeom prst="rect">
            <a:avLst/>
          </a:prstGeom>
        </p:spPr>
        <p:txBody>
          <a:bodyPr wrap="square">
            <a:spAutoFit/>
          </a:bodyPr>
          <a:lstStyle/>
          <a:p>
            <a:pPr indent="457200" algn="just"/>
            <a:r>
              <a:rPr lang="ru-RU" sz="1900" b="1" dirty="0">
                <a:latin typeface="Arial" pitchFamily="34" charset="0"/>
                <a:cs typeface="Arial" pitchFamily="34" charset="0"/>
              </a:rPr>
              <a:t>Основное различие между указанными выше тремя типами моделей данных состоит в способах представления </a:t>
            </a:r>
            <a:r>
              <a:rPr lang="ru-RU" sz="1900" b="1" dirty="0">
                <a:solidFill>
                  <a:srgbClr val="C00000"/>
                </a:solidFill>
                <a:latin typeface="Arial" pitchFamily="34" charset="0"/>
                <a:cs typeface="Arial" pitchFamily="34" charset="0"/>
              </a:rPr>
              <a:t>взаимосвязей между объектами. </a:t>
            </a:r>
            <a:endParaRPr lang="ru-RU" sz="1900" b="1" dirty="0" smtClean="0">
              <a:solidFill>
                <a:srgbClr val="C00000"/>
              </a:solidFill>
              <a:latin typeface="Arial" pitchFamily="34" charset="0"/>
              <a:cs typeface="Arial" pitchFamily="34" charset="0"/>
            </a:endParaRPr>
          </a:p>
          <a:p>
            <a:pPr indent="457200" algn="just"/>
            <a:endParaRPr lang="ru-RU" sz="1900" b="1" dirty="0" smtClean="0">
              <a:solidFill>
                <a:srgbClr val="C00000"/>
              </a:solidFill>
              <a:latin typeface="Arial" pitchFamily="34" charset="0"/>
              <a:cs typeface="Arial" pitchFamily="34" charset="0"/>
            </a:endParaRPr>
          </a:p>
          <a:p>
            <a:pPr indent="457200" algn="just"/>
            <a:endParaRPr lang="ru-RU" sz="1900" b="1" dirty="0" smtClean="0">
              <a:latin typeface="Arial" pitchFamily="34" charset="0"/>
              <a:cs typeface="Arial" pitchFamily="34" charset="0"/>
            </a:endParaRPr>
          </a:p>
          <a:p>
            <a:pPr indent="457200" algn="just"/>
            <a:endParaRPr lang="ru-RU" sz="1900" b="1" dirty="0" smtClean="0">
              <a:latin typeface="Arial" pitchFamily="34" charset="0"/>
              <a:cs typeface="Arial" pitchFamily="34" charset="0"/>
            </a:endParaRPr>
          </a:p>
          <a:p>
            <a:pPr indent="457200" algn="just"/>
            <a:r>
              <a:rPr lang="ru-RU" sz="1900" b="1" dirty="0" smtClean="0">
                <a:latin typeface="Arial" pitchFamily="34" charset="0"/>
                <a:cs typeface="Arial" pitchFamily="34" charset="0"/>
              </a:rPr>
              <a:t>Взаимосвязь выражает отображение или связь между множествами данных.</a:t>
            </a:r>
          </a:p>
          <a:p>
            <a:pPr indent="457200" algn="just"/>
            <a:r>
              <a:rPr lang="ru-RU" sz="1900" b="1" dirty="0" smtClean="0">
                <a:solidFill>
                  <a:srgbClr val="C00000"/>
                </a:solidFill>
                <a:latin typeface="Arial" pitchFamily="34" charset="0"/>
                <a:cs typeface="Arial" pitchFamily="34" charset="0"/>
              </a:rPr>
              <a:t>Основное назначение связей </a:t>
            </a:r>
            <a:r>
              <a:rPr lang="ru-RU" sz="1900" b="1" dirty="0" smtClean="0">
                <a:latin typeface="Arial" pitchFamily="34" charset="0"/>
                <a:cs typeface="Arial" pitchFamily="34" charset="0"/>
              </a:rPr>
              <a:t>– это возможность организации поиска данных в базе данных.</a:t>
            </a:r>
          </a:p>
        </p:txBody>
      </p:sp>
      <p:sp>
        <p:nvSpPr>
          <p:cNvPr id="5" name="Заголовок 1"/>
          <p:cNvSpPr>
            <a:spLocks noGrp="1"/>
          </p:cNvSpPr>
          <p:nvPr>
            <p:ph type="title"/>
          </p:nvPr>
        </p:nvSpPr>
        <p:spPr>
          <a:xfrm>
            <a:off x="0" y="96409"/>
            <a:ext cx="9144000" cy="977899"/>
          </a:xfrm>
        </p:spPr>
        <p:txBody>
          <a:bodyPr>
            <a:normAutofit/>
          </a:bodyPr>
          <a:lstStyle/>
          <a:p>
            <a:r>
              <a:rPr lang="ru-RU" dirty="0" smtClean="0">
                <a:effectLst/>
              </a:rPr>
              <a:t>Взаимосвязи в моделях данных</a:t>
            </a:r>
            <a:endParaRPr lang="ru-RU" dirty="0"/>
          </a:p>
        </p:txBody>
      </p:sp>
      <p:graphicFrame>
        <p:nvGraphicFramePr>
          <p:cNvPr id="4" name="Схема 3"/>
          <p:cNvGraphicFramePr/>
          <p:nvPr>
            <p:extLst>
              <p:ext uri="{D42A27DB-BD31-4B8C-83A1-F6EECF244321}">
                <p14:modId xmlns:p14="http://schemas.microsoft.com/office/powerpoint/2010/main" val="181296249"/>
              </p:ext>
            </p:extLst>
          </p:nvPr>
        </p:nvGraphicFramePr>
        <p:xfrm>
          <a:off x="243445" y="4358241"/>
          <a:ext cx="8805551" cy="226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3475923844"/>
              </p:ext>
            </p:extLst>
          </p:nvPr>
        </p:nvGraphicFramePr>
        <p:xfrm>
          <a:off x="878774" y="2303814"/>
          <a:ext cx="7813964" cy="10212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17009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ffectLst/>
              </a:rPr>
              <a:t>1</a:t>
            </a:r>
            <a:r>
              <a:rPr lang="ru-RU" dirty="0">
                <a:effectLst/>
              </a:rPr>
              <a:t>. Взаимосвязь «</a:t>
            </a:r>
            <a:r>
              <a:rPr lang="ru-RU" dirty="0" smtClean="0">
                <a:effectLst/>
              </a:rPr>
              <a:t>один-к-одному</a:t>
            </a:r>
            <a:r>
              <a:rPr lang="ru-RU" dirty="0">
                <a:effectLst/>
              </a:rPr>
              <a:t>» (между двумя типами объектов</a:t>
            </a:r>
            <a:r>
              <a:rPr lang="ru-RU" dirty="0" smtClean="0">
                <a:effectLst/>
              </a:rPr>
              <a:t>)</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291" y="2220685"/>
            <a:ext cx="559593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565" y="4071711"/>
            <a:ext cx="6565900" cy="278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graphicFrame>
        <p:nvGraphicFramePr>
          <p:cNvPr id="7" name="Схема 6"/>
          <p:cNvGraphicFramePr/>
          <p:nvPr>
            <p:extLst>
              <p:ext uri="{D42A27DB-BD31-4B8C-83A1-F6EECF244321}">
                <p14:modId xmlns:p14="http://schemas.microsoft.com/office/powerpoint/2010/main" val="3913664852"/>
              </p:ext>
            </p:extLst>
          </p:nvPr>
        </p:nvGraphicFramePr>
        <p:xfrm>
          <a:off x="106877" y="1282535"/>
          <a:ext cx="8942119" cy="1021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5629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209704"/>
            <a:ext cx="9063990" cy="1437962"/>
          </a:xfrm>
          <a:prstGeom prst="rect">
            <a:avLst/>
          </a:prstGeom>
          <a:gradFill flip="none" rotWithShape="1">
            <a:gsLst>
              <a:gs pos="0">
                <a:srgbClr val="FA76D7"/>
              </a:gs>
              <a:gs pos="50000">
                <a:schemeClr val="accent2">
                  <a:lumMod val="20000"/>
                  <a:lumOff val="80000"/>
                  <a:shade val="67500"/>
                  <a:satMod val="115000"/>
                </a:schemeClr>
              </a:gs>
              <a:gs pos="100000">
                <a:schemeClr val="accent2">
                  <a:lumMod val="20000"/>
                  <a:lumOff val="80000"/>
                  <a:shade val="100000"/>
                  <a:satMod val="115000"/>
                </a:schemeClr>
              </a:gs>
            </a:gsLst>
            <a:lin ang="10800000" scaled="1"/>
            <a:tileRect/>
          </a:gradFill>
          <a:ln>
            <a:solidFill>
              <a:srgbClr val="FA76D7"/>
            </a:solidFill>
          </a:ln>
          <a:effectLst>
            <a:glow rad="139700">
              <a:schemeClr val="accent2">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p:txBody>
          <a:bodyPr/>
          <a:lstStyle/>
          <a:p>
            <a:r>
              <a:rPr lang="ru-RU" dirty="0">
                <a:solidFill>
                  <a:srgbClr val="C00000"/>
                </a:solidFill>
              </a:rPr>
              <a:t>Связи один-к-одному </a:t>
            </a:r>
            <a:r>
              <a:rPr lang="ru-RU" dirty="0"/>
              <a:t>часто используются для разбиения очень широких базовых таблиц на несколько более узких. Разбиение большой таблицы на несколько маленьких позволит уменьшить время просмотра полей с наиболее важной информацией.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0496"/>
            <a:ext cx="9144001"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7" name="Заголовок 1"/>
          <p:cNvSpPr>
            <a:spLocks noGrp="1"/>
          </p:cNvSpPr>
          <p:nvPr>
            <p:ph type="title"/>
          </p:nvPr>
        </p:nvSpPr>
        <p:spPr>
          <a:xfrm>
            <a:off x="0" y="96409"/>
            <a:ext cx="9144000" cy="977899"/>
          </a:xfrm>
        </p:spPr>
        <p:txBody>
          <a:bodyPr>
            <a:normAutofit fontScale="90000"/>
          </a:bodyPr>
          <a:lstStyle/>
          <a:p>
            <a:r>
              <a:rPr lang="ru-RU" dirty="0" smtClean="0">
                <a:effectLst/>
              </a:rPr>
              <a:t>1</a:t>
            </a:r>
            <a:r>
              <a:rPr lang="ru-RU" dirty="0">
                <a:effectLst/>
              </a:rPr>
              <a:t>. Взаимосвязь «</a:t>
            </a:r>
            <a:r>
              <a:rPr lang="ru-RU" dirty="0" smtClean="0">
                <a:effectLst/>
              </a:rPr>
              <a:t>один-к-одному</a:t>
            </a:r>
            <a:r>
              <a:rPr lang="ru-RU" dirty="0">
                <a:effectLst/>
              </a:rPr>
              <a:t>» (между двумя типами объектов</a:t>
            </a:r>
            <a:r>
              <a:rPr lang="ru-RU" dirty="0" smtClean="0">
                <a:effectLst/>
              </a:rPr>
              <a:t>)</a:t>
            </a:r>
            <a:endParaRPr lang="ru-RU" dirty="0"/>
          </a:p>
        </p:txBody>
      </p:sp>
    </p:spTree>
    <p:extLst>
      <p:ext uri="{BB962C8B-B14F-4D97-AF65-F5344CB8AC3E}">
        <p14:creationId xmlns:p14="http://schemas.microsoft.com/office/powerpoint/2010/main" val="1040316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ffectLst/>
              </a:rPr>
              <a:t>2</a:t>
            </a:r>
            <a:r>
              <a:rPr lang="ru-RU" dirty="0">
                <a:effectLst/>
              </a:rPr>
              <a:t>. Взаимосвязь «</a:t>
            </a:r>
            <a:r>
              <a:rPr lang="ru-RU" dirty="0" smtClean="0">
                <a:effectLst/>
              </a:rPr>
              <a:t>один-ко-многим</a:t>
            </a:r>
            <a:r>
              <a:rPr lang="ru-RU" dirty="0">
                <a:effectLst/>
              </a:rPr>
              <a:t>» (между двумя типами объектов)</a:t>
            </a:r>
            <a:endParaRPr lang="ru-RU" dirty="0"/>
          </a:p>
        </p:txBody>
      </p:sp>
      <p:sp>
        <p:nvSpPr>
          <p:cNvPr id="3" name="Объект 2"/>
          <p:cNvSpPr>
            <a:spLocks noGrp="1"/>
          </p:cNvSpPr>
          <p:nvPr>
            <p:ph idx="1"/>
          </p:nvPr>
        </p:nvSpPr>
        <p:spPr>
          <a:xfrm>
            <a:off x="0" y="2838201"/>
            <a:ext cx="9063989" cy="3702281"/>
          </a:xfrm>
        </p:spPr>
        <p:txBody>
          <a:bodyPr>
            <a:normAutofit/>
          </a:bodyPr>
          <a:lstStyle/>
          <a:p>
            <a:r>
              <a:rPr lang="ru-RU" sz="1900" dirty="0" smtClean="0">
                <a:solidFill>
                  <a:srgbClr val="C00000"/>
                </a:solidFill>
              </a:rPr>
              <a:t>Связь многие–к-одному </a:t>
            </a:r>
            <a:r>
              <a:rPr lang="ru-RU" sz="1900" dirty="0"/>
              <a:t>– это зеркальное отражение связи один-ко-многим.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36" y="3398294"/>
            <a:ext cx="8659315" cy="345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graphicFrame>
        <p:nvGraphicFramePr>
          <p:cNvPr id="7" name="Схема 6"/>
          <p:cNvGraphicFramePr/>
          <p:nvPr>
            <p:extLst>
              <p:ext uri="{D42A27DB-BD31-4B8C-83A1-F6EECF244321}">
                <p14:modId xmlns:p14="http://schemas.microsoft.com/office/powerpoint/2010/main" val="4264052556"/>
              </p:ext>
            </p:extLst>
          </p:nvPr>
        </p:nvGraphicFramePr>
        <p:xfrm>
          <a:off x="0" y="1331987"/>
          <a:ext cx="9144000" cy="1577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2964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7040"/>
            <a:ext cx="9144001"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6" name="Заголовок 1"/>
          <p:cNvSpPr>
            <a:spLocks noGrp="1"/>
          </p:cNvSpPr>
          <p:nvPr>
            <p:ph type="title"/>
          </p:nvPr>
        </p:nvSpPr>
        <p:spPr>
          <a:xfrm>
            <a:off x="0" y="96409"/>
            <a:ext cx="9144000" cy="977899"/>
          </a:xfrm>
        </p:spPr>
        <p:txBody>
          <a:bodyPr>
            <a:normAutofit fontScale="90000"/>
          </a:bodyPr>
          <a:lstStyle/>
          <a:p>
            <a:r>
              <a:rPr lang="ru-RU" dirty="0" smtClean="0">
                <a:effectLst/>
              </a:rPr>
              <a:t>2</a:t>
            </a:r>
            <a:r>
              <a:rPr lang="ru-RU" dirty="0">
                <a:effectLst/>
              </a:rPr>
              <a:t>. Взаимосвязь «</a:t>
            </a:r>
            <a:r>
              <a:rPr lang="ru-RU" dirty="0" smtClean="0">
                <a:effectLst/>
              </a:rPr>
              <a:t>один-ко-многим</a:t>
            </a:r>
            <a:r>
              <a:rPr lang="ru-RU" dirty="0">
                <a:effectLst/>
              </a:rPr>
              <a:t>» (между двумя типами объектов)</a:t>
            </a:r>
            <a:endParaRPr lang="ru-RU" dirty="0"/>
          </a:p>
        </p:txBody>
      </p:sp>
    </p:spTree>
    <p:extLst>
      <p:ext uri="{BB962C8B-B14F-4D97-AF65-F5344CB8AC3E}">
        <p14:creationId xmlns:p14="http://schemas.microsoft.com/office/powerpoint/2010/main" val="2578432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ffectLst/>
              </a:rPr>
              <a:t>3</a:t>
            </a:r>
            <a:r>
              <a:rPr lang="ru-RU" dirty="0">
                <a:effectLst/>
              </a:rPr>
              <a:t>. Взаимосвязь «многие-ко-многим» (между двумя </a:t>
            </a:r>
            <a:r>
              <a:rPr lang="ru-RU" dirty="0" smtClean="0">
                <a:effectLst/>
              </a:rPr>
              <a:t>объектами)</a:t>
            </a:r>
            <a:endParaRPr lang="ru-RU" dirty="0"/>
          </a:p>
        </p:txBody>
      </p:sp>
      <p:sp>
        <p:nvSpPr>
          <p:cNvPr id="3" name="Объект 2"/>
          <p:cNvSpPr>
            <a:spLocks noGrp="1"/>
          </p:cNvSpPr>
          <p:nvPr>
            <p:ph idx="1"/>
          </p:nvPr>
        </p:nvSpPr>
        <p:spPr>
          <a:xfrm>
            <a:off x="0" y="2861953"/>
            <a:ext cx="9063989" cy="3916036"/>
          </a:xfrm>
        </p:spPr>
        <p:txBody>
          <a:bodyPr>
            <a:normAutofit/>
          </a:bodyPr>
          <a:lstStyle/>
          <a:p>
            <a:r>
              <a:rPr lang="ru-RU" sz="1900" dirty="0" smtClean="0">
                <a:solidFill>
                  <a:srgbClr val="FF0000"/>
                </a:solidFill>
              </a:rPr>
              <a:t>Пример.</a:t>
            </a:r>
            <a:endParaRPr lang="ru-RU" sz="1900" dirty="0">
              <a:solidFill>
                <a:srgbClr val="FF0000"/>
              </a:solidFill>
            </a:endParaRPr>
          </a:p>
          <a:p>
            <a:r>
              <a:rPr lang="ru-RU" sz="1900" dirty="0" smtClean="0"/>
              <a:t>Рассмотрим базу данных некоторой больницы. Пусть каждый </a:t>
            </a:r>
            <a:r>
              <a:rPr lang="ru-RU" sz="1900" dirty="0"/>
              <a:t>хирург может оперировать нескольких пациентов. С другой стороны, находясь в </a:t>
            </a:r>
            <a:r>
              <a:rPr lang="ru-RU" sz="1900" dirty="0" smtClean="0"/>
              <a:t>больнице </a:t>
            </a:r>
            <a:r>
              <a:rPr lang="ru-RU" sz="1900" dirty="0"/>
              <a:t>в различное время каждый пациент может быть прооперирован несколькими хирургами. </a:t>
            </a:r>
            <a:r>
              <a:rPr lang="ru-RU" sz="1900" dirty="0" smtClean="0"/>
              <a:t>Тогда, между </a:t>
            </a:r>
            <a:r>
              <a:rPr lang="ru-RU" sz="1900" dirty="0"/>
              <a:t>объектами ПАЦИЕНТ и ХИРУРГ существует взаимосвязь «многие ко многим». </a:t>
            </a:r>
            <a:r>
              <a:rPr lang="ru-RU" sz="1900" dirty="0" smtClean="0"/>
              <a:t>Обозначим </a:t>
            </a:r>
            <a:r>
              <a:rPr lang="ru-RU" sz="1900" dirty="0"/>
              <a:t>такую взаимосвязь двойными </a:t>
            </a:r>
            <a:r>
              <a:rPr lang="ru-RU" sz="1900" dirty="0" smtClean="0"/>
              <a:t>стрелками.</a:t>
            </a:r>
            <a:endParaRPr lang="ru-RU" sz="19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t="65265"/>
          <a:stretch>
            <a:fillRect/>
          </a:stretch>
        </p:blipFill>
        <p:spPr bwMode="auto">
          <a:xfrm>
            <a:off x="1603169" y="4950057"/>
            <a:ext cx="5522026" cy="1853924"/>
          </a:xfrm>
          <a:prstGeom prst="rect">
            <a:avLst/>
          </a:prstGeom>
          <a:solidFill>
            <a:srgbClr val="FFFF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graphicFrame>
        <p:nvGraphicFramePr>
          <p:cNvPr id="7" name="Схема 6"/>
          <p:cNvGraphicFramePr/>
          <p:nvPr>
            <p:extLst>
              <p:ext uri="{D42A27DB-BD31-4B8C-83A1-F6EECF244321}">
                <p14:modId xmlns:p14="http://schemas.microsoft.com/office/powerpoint/2010/main" val="1167026198"/>
              </p:ext>
            </p:extLst>
          </p:nvPr>
        </p:nvGraphicFramePr>
        <p:xfrm>
          <a:off x="83128" y="1306285"/>
          <a:ext cx="8942119" cy="1496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2068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39"/>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2" name="Прямоугольник 1"/>
          <p:cNvSpPr/>
          <p:nvPr/>
        </p:nvSpPr>
        <p:spPr>
          <a:xfrm>
            <a:off x="0" y="0"/>
            <a:ext cx="1140056" cy="369332"/>
          </a:xfrm>
          <a:prstGeom prst="rect">
            <a:avLst/>
          </a:prstGeom>
        </p:spPr>
        <p:txBody>
          <a:bodyPr wrap="none">
            <a:spAutoFit/>
          </a:bodyPr>
          <a:lstStyle/>
          <a:p>
            <a:r>
              <a:rPr lang="ru-RU" b="1" dirty="0">
                <a:solidFill>
                  <a:srgbClr val="FF0000"/>
                </a:solidFill>
                <a:latin typeface="Arial" pitchFamily="34" charset="0"/>
                <a:cs typeface="Arial" pitchFamily="34" charset="0"/>
              </a:rPr>
              <a:t>Пример.</a:t>
            </a:r>
          </a:p>
        </p:txBody>
      </p:sp>
    </p:spTree>
    <p:extLst>
      <p:ext uri="{BB962C8B-B14F-4D97-AF65-F5344CB8AC3E}">
        <p14:creationId xmlns:p14="http://schemas.microsoft.com/office/powerpoint/2010/main" val="3189933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effectLst/>
              </a:rPr>
              <a:t>Взаимосвязи </a:t>
            </a:r>
            <a:r>
              <a:rPr lang="ru-RU" dirty="0">
                <a:effectLst/>
              </a:rPr>
              <a:t>между атрибутами</a:t>
            </a:r>
            <a:endParaRPr lang="ru-RU" dirty="0"/>
          </a:p>
        </p:txBody>
      </p:sp>
      <p:sp>
        <p:nvSpPr>
          <p:cNvPr id="4" name="Прямоугольник 3"/>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graphicFrame>
        <p:nvGraphicFramePr>
          <p:cNvPr id="5" name="Схема 4"/>
          <p:cNvGraphicFramePr/>
          <p:nvPr>
            <p:extLst>
              <p:ext uri="{D42A27DB-BD31-4B8C-83A1-F6EECF244321}">
                <p14:modId xmlns:p14="http://schemas.microsoft.com/office/powerpoint/2010/main" val="2366827738"/>
              </p:ext>
            </p:extLst>
          </p:nvPr>
        </p:nvGraphicFramePr>
        <p:xfrm>
          <a:off x="0" y="1587006"/>
          <a:ext cx="8942119" cy="3697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Объект 2"/>
          <p:cNvSpPr>
            <a:spLocks noGrp="1"/>
          </p:cNvSpPr>
          <p:nvPr>
            <p:ph idx="1"/>
          </p:nvPr>
        </p:nvSpPr>
        <p:spPr>
          <a:xfrm>
            <a:off x="0" y="5137490"/>
            <a:ext cx="9063989" cy="918926"/>
          </a:xfrm>
        </p:spPr>
        <p:txBody>
          <a:bodyPr>
            <a:normAutofit/>
          </a:bodyPr>
          <a:lstStyle/>
          <a:p>
            <a:r>
              <a:rPr lang="ru-RU" sz="1900" dirty="0" smtClean="0"/>
              <a:t>Взаимосвязи устанавливаются между атрибутами одной таблицы.</a:t>
            </a:r>
            <a:endParaRPr lang="ru-RU" sz="1900" dirty="0"/>
          </a:p>
        </p:txBody>
      </p:sp>
    </p:spTree>
    <p:extLst>
      <p:ext uri="{BB962C8B-B14F-4D97-AF65-F5344CB8AC3E}">
        <p14:creationId xmlns:p14="http://schemas.microsoft.com/office/powerpoint/2010/main" val="1010950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458191"/>
            <a:ext cx="9063989" cy="2386941"/>
          </a:xfrm>
        </p:spPr>
        <p:txBody>
          <a:bodyPr>
            <a:normAutofit lnSpcReduction="10000"/>
          </a:bodyPr>
          <a:lstStyle/>
          <a:p>
            <a:r>
              <a:rPr lang="ru-RU" sz="1900" dirty="0" smtClean="0">
                <a:solidFill>
                  <a:srgbClr val="C00000"/>
                </a:solidFill>
              </a:rPr>
              <a:t>Пример.</a:t>
            </a:r>
            <a:r>
              <a:rPr lang="ru-RU" sz="1900" dirty="0">
                <a:solidFill>
                  <a:srgbClr val="C00000"/>
                </a:solidFill>
              </a:rPr>
              <a:t> </a:t>
            </a:r>
            <a:endParaRPr lang="ru-RU" sz="1900" dirty="0" smtClean="0">
              <a:solidFill>
                <a:srgbClr val="C00000"/>
              </a:solidFill>
            </a:endParaRPr>
          </a:p>
          <a:p>
            <a:r>
              <a:rPr lang="ru-RU" sz="1900" dirty="0" smtClean="0"/>
              <a:t>Предположим, </a:t>
            </a:r>
            <a:r>
              <a:rPr lang="ru-RU" sz="1900" dirty="0"/>
              <a:t>что номер пациента является его уникальным идентификатором, </a:t>
            </a:r>
            <a:r>
              <a:rPr lang="ru-RU" sz="1900" dirty="0" smtClean="0"/>
              <a:t>т.е</a:t>
            </a:r>
            <a:r>
              <a:rPr lang="ru-RU" sz="1900" dirty="0"/>
              <a:t>. он не изменяется и при последующих поступлениях данного пациента. Если </a:t>
            </a:r>
            <a:r>
              <a:rPr lang="ru-RU" sz="1900" dirty="0" smtClean="0"/>
              <a:t>одновременно </a:t>
            </a:r>
            <a:r>
              <a:rPr lang="ru-RU" sz="1900" dirty="0"/>
              <a:t>с номером пациента в базе данных хранится и другой его уникальный идентификатор, то между такими двумя уникальными идентификаторами существует взаимосвязь «один к одному». </a:t>
            </a:r>
            <a:endParaRPr lang="ru-RU" sz="1900" dirty="0" smtClean="0"/>
          </a:p>
          <a:p>
            <a:r>
              <a:rPr lang="ru-RU" sz="1900" dirty="0" smtClean="0"/>
              <a:t>На рис. эта </a:t>
            </a:r>
            <a:r>
              <a:rPr lang="ru-RU" sz="1900" dirty="0"/>
              <a:t>взаимосвязь обозначается одинарными стрелками.</a:t>
            </a:r>
          </a:p>
        </p:txBody>
      </p:sp>
      <p:sp>
        <p:nvSpPr>
          <p:cNvPr id="4" name="Прямоугольник 3"/>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7" name="Заголовок 1"/>
          <p:cNvSpPr>
            <a:spLocks noGrp="1"/>
          </p:cNvSpPr>
          <p:nvPr>
            <p:ph type="title"/>
          </p:nvPr>
        </p:nvSpPr>
        <p:spPr/>
        <p:txBody>
          <a:bodyPr>
            <a:normAutofit fontScale="90000"/>
          </a:bodyPr>
          <a:lstStyle/>
          <a:p>
            <a:r>
              <a:rPr lang="ru-RU" dirty="0">
                <a:effectLst/>
              </a:rPr>
              <a:t>а</a:t>
            </a:r>
            <a:r>
              <a:rPr lang="ru-RU" dirty="0" smtClean="0">
                <a:effectLst/>
              </a:rPr>
              <a:t>). </a:t>
            </a:r>
            <a:r>
              <a:rPr lang="ru-RU" dirty="0">
                <a:effectLst/>
              </a:rPr>
              <a:t>Взаимосвязь «</a:t>
            </a:r>
            <a:r>
              <a:rPr lang="ru-RU" dirty="0" smtClean="0">
                <a:effectLst/>
              </a:rPr>
              <a:t>один-к-одному</a:t>
            </a:r>
            <a:r>
              <a:rPr lang="ru-RU" dirty="0">
                <a:effectLst/>
              </a:rPr>
              <a:t>» (между двумя </a:t>
            </a:r>
            <a:r>
              <a:rPr lang="ru-RU" dirty="0" smtClean="0">
                <a:effectLst/>
              </a:rPr>
              <a:t>атрибутами)</a:t>
            </a:r>
            <a:endParaRPr lang="ru-RU" dirty="0"/>
          </a:p>
        </p:txBody>
      </p:sp>
      <p:graphicFrame>
        <p:nvGraphicFramePr>
          <p:cNvPr id="8" name="Схема 7"/>
          <p:cNvGraphicFramePr/>
          <p:nvPr>
            <p:extLst>
              <p:ext uri="{D42A27DB-BD31-4B8C-83A1-F6EECF244321}">
                <p14:modId xmlns:p14="http://schemas.microsoft.com/office/powerpoint/2010/main" val="2382329935"/>
              </p:ext>
            </p:extLst>
          </p:nvPr>
        </p:nvGraphicFramePr>
        <p:xfrm>
          <a:off x="106877" y="1282535"/>
          <a:ext cx="8942119" cy="1021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184" y="4742460"/>
            <a:ext cx="68103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858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41913" y="2826328"/>
            <a:ext cx="6341423" cy="2467246"/>
          </a:xfrm>
        </p:spPr>
        <p:txBody>
          <a:bodyPr>
            <a:normAutofit/>
          </a:bodyPr>
          <a:lstStyle/>
          <a:p>
            <a:pPr indent="0" algn="ctr"/>
            <a:r>
              <a:rPr lang="ru-RU" sz="4000" dirty="0" smtClean="0"/>
              <a:t>1. Определение и классификация </a:t>
            </a:r>
            <a:br>
              <a:rPr lang="ru-RU" sz="4000" dirty="0" smtClean="0"/>
            </a:br>
            <a:r>
              <a:rPr lang="ru-RU" sz="4000" dirty="0" smtClean="0"/>
              <a:t>моделей данных</a:t>
            </a:r>
            <a:endParaRPr lang="ru-RU" sz="3800" dirty="0">
              <a:latin typeface="Arial" pitchFamily="34" charset="0"/>
              <a:cs typeface="Arial" pitchFamily="34" charset="0"/>
            </a:endParaRPr>
          </a:p>
        </p:txBody>
      </p:sp>
      <p:sp>
        <p:nvSpPr>
          <p:cNvPr id="4" name="Прямоугольник 3"/>
          <p:cNvSpPr/>
          <p:nvPr/>
        </p:nvSpPr>
        <p:spPr>
          <a:xfrm>
            <a:off x="5806440" y="6054775"/>
            <a:ext cx="3108960" cy="646331"/>
          </a:xfrm>
          <a:prstGeom prst="rect">
            <a:avLst/>
          </a:prstGeom>
        </p:spPr>
        <p:txBody>
          <a:bodyPr wrap="square">
            <a:spAutoFit/>
          </a:bodyPr>
          <a:lstStyle/>
          <a:p>
            <a:r>
              <a:rPr lang="ru-RU" b="1"/>
              <a:t>доцент каф. ВТ и АСУ ФГБОУ ВО РГУПС Игнатьева О.В.</a:t>
            </a:r>
          </a:p>
        </p:txBody>
      </p:sp>
    </p:spTree>
    <p:extLst>
      <p:ext uri="{BB962C8B-B14F-4D97-AF65-F5344CB8AC3E}">
        <p14:creationId xmlns:p14="http://schemas.microsoft.com/office/powerpoint/2010/main" val="3429777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96409"/>
            <a:ext cx="9144000" cy="977899"/>
          </a:xfrm>
        </p:spPr>
        <p:txBody>
          <a:bodyPr>
            <a:normAutofit fontScale="90000"/>
          </a:bodyPr>
          <a:lstStyle/>
          <a:p>
            <a:r>
              <a:rPr lang="ru-RU" dirty="0" smtClean="0">
                <a:effectLst/>
              </a:rPr>
              <a:t>б). </a:t>
            </a:r>
            <a:r>
              <a:rPr lang="ru-RU" dirty="0">
                <a:effectLst/>
              </a:rPr>
              <a:t>Взаимосвязь «</a:t>
            </a:r>
            <a:r>
              <a:rPr lang="ru-RU" dirty="0" smtClean="0">
                <a:effectLst/>
              </a:rPr>
              <a:t>один-ко-многим</a:t>
            </a:r>
            <a:r>
              <a:rPr lang="ru-RU" dirty="0">
                <a:effectLst/>
              </a:rPr>
              <a:t>» (между двумя </a:t>
            </a:r>
            <a:r>
              <a:rPr lang="ru-RU" dirty="0" smtClean="0">
                <a:effectLst/>
              </a:rPr>
              <a:t>атрибутами)</a:t>
            </a:r>
            <a:endParaRPr lang="ru-RU" dirty="0"/>
          </a:p>
        </p:txBody>
      </p:sp>
      <p:graphicFrame>
        <p:nvGraphicFramePr>
          <p:cNvPr id="5" name="Схема 4"/>
          <p:cNvGraphicFramePr/>
          <p:nvPr>
            <p:extLst>
              <p:ext uri="{D42A27DB-BD31-4B8C-83A1-F6EECF244321}">
                <p14:modId xmlns:p14="http://schemas.microsoft.com/office/powerpoint/2010/main" val="4069703315"/>
              </p:ext>
            </p:extLst>
          </p:nvPr>
        </p:nvGraphicFramePr>
        <p:xfrm>
          <a:off x="0" y="1331987"/>
          <a:ext cx="9144000" cy="1292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бъект 2"/>
          <p:cNvSpPr>
            <a:spLocks noGrp="1"/>
          </p:cNvSpPr>
          <p:nvPr>
            <p:ph idx="1"/>
          </p:nvPr>
        </p:nvSpPr>
        <p:spPr>
          <a:xfrm>
            <a:off x="0" y="2443498"/>
            <a:ext cx="9063989" cy="5486400"/>
          </a:xfrm>
        </p:spPr>
        <p:txBody>
          <a:bodyPr>
            <a:normAutofit/>
          </a:bodyPr>
          <a:lstStyle/>
          <a:p>
            <a:r>
              <a:rPr lang="ru-RU" sz="1800" dirty="0" smtClean="0">
                <a:solidFill>
                  <a:srgbClr val="FF0000"/>
                </a:solidFill>
              </a:rPr>
              <a:t>Пример.</a:t>
            </a:r>
          </a:p>
          <a:p>
            <a:r>
              <a:rPr lang="ru-RU" sz="1800" dirty="0"/>
              <a:t>Имя пациента и его номер существуют совместно. Пациентов с одинаковыми именами может быть много, но все они имеют различные номера. Каждому пациенту присваивается уникальный номер. Это означает, что данному номеру пациента соответствует только одно имя. Взаимосвязь «</a:t>
            </a:r>
            <a:r>
              <a:rPr lang="ru-RU" sz="1800" dirty="0" smtClean="0"/>
              <a:t>один-ко-многим</a:t>
            </a:r>
            <a:r>
              <a:rPr lang="ru-RU" sz="1800" dirty="0"/>
              <a:t>» обозначается одинарной стрелкой в направлении к «одному» и двойной стрелкой в направлении ко «многим</a:t>
            </a:r>
            <a:r>
              <a:rPr lang="ru-RU" sz="1800" dirty="0" smtClean="0"/>
              <a:t>».</a:t>
            </a:r>
            <a:endParaRPr lang="ru-RU" sz="1800" dirty="0"/>
          </a:p>
        </p:txBody>
      </p:sp>
      <p:pic>
        <p:nvPicPr>
          <p:cNvPr id="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24" t="28513" r="424" b="34967"/>
          <a:stretch/>
        </p:blipFill>
        <p:spPr bwMode="auto">
          <a:xfrm>
            <a:off x="1562403" y="4346368"/>
            <a:ext cx="5732060" cy="2511631"/>
          </a:xfrm>
          <a:prstGeom prst="rect">
            <a:avLst/>
          </a:prstGeom>
          <a:solidFill>
            <a:srgbClr val="FFFF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954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011" y="2802577"/>
            <a:ext cx="9063989" cy="2550374"/>
          </a:xfrm>
        </p:spPr>
        <p:txBody>
          <a:bodyPr>
            <a:normAutofit/>
          </a:bodyPr>
          <a:lstStyle/>
          <a:p>
            <a:r>
              <a:rPr lang="ru-RU" sz="1900" dirty="0" smtClean="0">
                <a:solidFill>
                  <a:srgbClr val="C00000"/>
                </a:solidFill>
              </a:rPr>
              <a:t>Пример.</a:t>
            </a:r>
          </a:p>
          <a:p>
            <a:r>
              <a:rPr lang="ru-RU" sz="1900" dirty="0" smtClean="0"/>
              <a:t>Несколько </a:t>
            </a:r>
            <a:r>
              <a:rPr lang="ru-RU" sz="1900" dirty="0"/>
              <a:t>пациентов с одинаковыми именами могли быть прооперированы несколькими хирургами. Несколько хирургов с одинаковыми именами могли прооперировать нескольких пациентов. Между атрибутами «имя пациента» и «имя хирурга» существует взаимосвязь «</a:t>
            </a:r>
            <a:r>
              <a:rPr lang="ru-RU" sz="1900" dirty="0" smtClean="0"/>
              <a:t>многие-ко-многим</a:t>
            </a:r>
            <a:r>
              <a:rPr lang="ru-RU" sz="1900" dirty="0"/>
              <a:t>». Мы обозначаем эту взаимосвязь двойными </a:t>
            </a:r>
            <a:r>
              <a:rPr lang="ru-RU" sz="1900" dirty="0" smtClean="0"/>
              <a:t>стрелками.</a:t>
            </a:r>
            <a:endParaRPr lang="ru-RU" sz="1900" dirty="0"/>
          </a:p>
        </p:txBody>
      </p:sp>
      <p:sp>
        <p:nvSpPr>
          <p:cNvPr id="4" name="Прямоугольник 3"/>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5" name="Заголовок 1"/>
          <p:cNvSpPr>
            <a:spLocks noGrp="1"/>
          </p:cNvSpPr>
          <p:nvPr>
            <p:ph type="title"/>
          </p:nvPr>
        </p:nvSpPr>
        <p:spPr>
          <a:xfrm>
            <a:off x="0" y="96409"/>
            <a:ext cx="9144000" cy="977899"/>
          </a:xfrm>
        </p:spPr>
        <p:txBody>
          <a:bodyPr>
            <a:normAutofit fontScale="90000"/>
          </a:bodyPr>
          <a:lstStyle/>
          <a:p>
            <a:r>
              <a:rPr lang="ru-RU" dirty="0" smtClean="0">
                <a:effectLst/>
              </a:rPr>
              <a:t>в). </a:t>
            </a:r>
            <a:r>
              <a:rPr lang="ru-RU" dirty="0">
                <a:effectLst/>
              </a:rPr>
              <a:t>Взаимосвязь «многие-ко-многим» (между двумя </a:t>
            </a:r>
            <a:r>
              <a:rPr lang="ru-RU" dirty="0" smtClean="0">
                <a:effectLst/>
              </a:rPr>
              <a:t>атрибутами)</a:t>
            </a:r>
            <a:endParaRPr lang="ru-RU" dirty="0"/>
          </a:p>
        </p:txBody>
      </p:sp>
      <p:graphicFrame>
        <p:nvGraphicFramePr>
          <p:cNvPr id="6" name="Схема 5"/>
          <p:cNvGraphicFramePr/>
          <p:nvPr>
            <p:extLst>
              <p:ext uri="{D42A27DB-BD31-4B8C-83A1-F6EECF244321}">
                <p14:modId xmlns:p14="http://schemas.microsoft.com/office/powerpoint/2010/main" val="3270037806"/>
              </p:ext>
            </p:extLst>
          </p:nvPr>
        </p:nvGraphicFramePr>
        <p:xfrm>
          <a:off x="83128" y="1306285"/>
          <a:ext cx="8942119" cy="1496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75221" b="4921"/>
          <a:stretch/>
        </p:blipFill>
        <p:spPr bwMode="auto">
          <a:xfrm>
            <a:off x="1144713" y="5153892"/>
            <a:ext cx="6764028" cy="1611528"/>
          </a:xfrm>
          <a:prstGeom prst="rect">
            <a:avLst/>
          </a:prstGeom>
          <a:solidFill>
            <a:srgbClr val="FFFF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68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41913" y="2826328"/>
            <a:ext cx="6341423" cy="2467246"/>
          </a:xfrm>
        </p:spPr>
        <p:txBody>
          <a:bodyPr>
            <a:normAutofit/>
          </a:bodyPr>
          <a:lstStyle/>
          <a:p>
            <a:pPr indent="0" algn="ctr"/>
            <a:r>
              <a:rPr lang="ru-RU" sz="4000" dirty="0"/>
              <a:t>2</a:t>
            </a:r>
            <a:r>
              <a:rPr lang="ru-RU" sz="4000" dirty="0" smtClean="0"/>
              <a:t>. Реляционная модель данных</a:t>
            </a:r>
            <a:endParaRPr lang="ru-RU" sz="3800" dirty="0">
              <a:latin typeface="Arial" pitchFamily="34" charset="0"/>
              <a:cs typeface="Arial" pitchFamily="34" charset="0"/>
            </a:endParaRPr>
          </a:p>
        </p:txBody>
      </p:sp>
      <p:sp>
        <p:nvSpPr>
          <p:cNvPr id="4" name="Прямоугольник 3"/>
          <p:cNvSpPr/>
          <p:nvPr/>
        </p:nvSpPr>
        <p:spPr>
          <a:xfrm>
            <a:off x="5806440" y="6054775"/>
            <a:ext cx="3108960" cy="646331"/>
          </a:xfrm>
          <a:prstGeom prst="rect">
            <a:avLst/>
          </a:prstGeom>
        </p:spPr>
        <p:txBody>
          <a:bodyPr wrap="square">
            <a:spAutoFit/>
          </a:bodyPr>
          <a:lstStyle/>
          <a:p>
            <a:r>
              <a:rPr lang="ru-RU" b="1"/>
              <a:t>доцент каф. ВТ и АСУ ФГБОУ ВО РГУПС Игнатьева О.В.</a:t>
            </a:r>
          </a:p>
        </p:txBody>
      </p:sp>
    </p:spTree>
    <p:extLst>
      <p:ext uri="{BB962C8B-B14F-4D97-AF65-F5344CB8AC3E}">
        <p14:creationId xmlns:p14="http://schemas.microsoft.com/office/powerpoint/2010/main" val="1839647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900752"/>
          </a:xfrm>
        </p:spPr>
        <p:txBody>
          <a:bodyPr/>
          <a:lstStyle/>
          <a:p>
            <a:pPr>
              <a:lnSpc>
                <a:spcPct val="100000"/>
              </a:lnSpc>
            </a:pPr>
            <a:r>
              <a:rPr lang="ru-RU" dirty="0" smtClean="0">
                <a:effectLst/>
              </a:rPr>
              <a:t>Реляционная модель </a:t>
            </a:r>
            <a:r>
              <a:rPr lang="ru-RU" dirty="0">
                <a:effectLst/>
              </a:rPr>
              <a:t>данных</a:t>
            </a:r>
            <a:endParaRPr lang="ru-RU" dirty="0"/>
          </a:p>
        </p:txBody>
      </p:sp>
      <p:sp>
        <p:nvSpPr>
          <p:cNvPr id="3" name="Объект 2"/>
          <p:cNvSpPr>
            <a:spLocks noGrp="1"/>
          </p:cNvSpPr>
          <p:nvPr>
            <p:ph idx="1"/>
          </p:nvPr>
        </p:nvSpPr>
        <p:spPr/>
        <p:txBody>
          <a:bodyPr/>
          <a:lstStyle/>
          <a:p>
            <a:r>
              <a:rPr lang="ru-RU" dirty="0" smtClean="0">
                <a:solidFill>
                  <a:schemeClr val="accent1">
                    <a:lumMod val="50000"/>
                  </a:schemeClr>
                </a:solidFill>
              </a:rPr>
              <a:t>Принципы организации данных в реляционной модели данных</a:t>
            </a:r>
            <a:r>
              <a:rPr lang="ru-RU" dirty="0" smtClean="0"/>
              <a:t>.</a:t>
            </a:r>
          </a:p>
          <a:p>
            <a:r>
              <a:rPr lang="ru-RU" dirty="0" smtClean="0"/>
              <a:t>В реляционной модели данных объекты и взаимосвязи между ними представляются с помощью </a:t>
            </a:r>
            <a:r>
              <a:rPr lang="ru-RU" dirty="0" smtClean="0">
                <a:solidFill>
                  <a:srgbClr val="C00000"/>
                </a:solidFill>
              </a:rPr>
              <a:t>таблиц</a:t>
            </a:r>
            <a:r>
              <a:rPr lang="ru-RU" dirty="0" smtClean="0"/>
              <a:t>.</a:t>
            </a:r>
          </a:p>
          <a:p>
            <a:r>
              <a:rPr lang="ru-RU" dirty="0" smtClean="0">
                <a:solidFill>
                  <a:srgbClr val="C00000"/>
                </a:solidFill>
              </a:rPr>
              <a:t>Взаимосвязи</a:t>
            </a:r>
            <a:r>
              <a:rPr lang="ru-RU" dirty="0" smtClean="0"/>
              <a:t> также рассматриваются в качестве объектов.</a:t>
            </a:r>
          </a:p>
          <a:p>
            <a:r>
              <a:rPr lang="ru-RU" dirty="0" smtClean="0"/>
              <a:t>Каждая таблица представляет один </a:t>
            </a:r>
            <a:r>
              <a:rPr lang="ru-RU" dirty="0" smtClean="0">
                <a:solidFill>
                  <a:srgbClr val="C00000"/>
                </a:solidFill>
              </a:rPr>
              <a:t>объект</a:t>
            </a:r>
            <a:r>
              <a:rPr lang="ru-RU" dirty="0" smtClean="0"/>
              <a:t> и состоит из строк и столбцов.</a:t>
            </a:r>
            <a:endParaRPr lang="ru-RU" dirty="0"/>
          </a:p>
        </p:txBody>
      </p:sp>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6" y="3383583"/>
            <a:ext cx="8336478" cy="324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Прямая со стрелкой 5"/>
          <p:cNvCxnSpPr/>
          <p:nvPr/>
        </p:nvCxnSpPr>
        <p:spPr>
          <a:xfrm>
            <a:off x="3954483" y="4108862"/>
            <a:ext cx="2517569" cy="15200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3954482" y="4108862"/>
            <a:ext cx="2517569" cy="17812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3954483" y="4393870"/>
            <a:ext cx="2517569" cy="1781299"/>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3954482" y="4619501"/>
            <a:ext cx="2517569" cy="18288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21579" y="4804167"/>
            <a:ext cx="3006785" cy="307777"/>
          </a:xfrm>
          <a:prstGeom prst="rect">
            <a:avLst/>
          </a:prstGeom>
          <a:noFill/>
        </p:spPr>
        <p:txBody>
          <a:bodyPr wrap="none" rtlCol="0">
            <a:spAutoFit/>
          </a:bodyPr>
          <a:lstStyle/>
          <a:p>
            <a:r>
              <a:rPr lang="ru-RU" sz="1400" b="1" dirty="0" smtClean="0">
                <a:solidFill>
                  <a:schemeClr val="accent5">
                    <a:lumMod val="75000"/>
                  </a:schemeClr>
                </a:solidFill>
                <a:latin typeface="Arial" pitchFamily="34" charset="0"/>
                <a:cs typeface="Arial" pitchFamily="34" charset="0"/>
              </a:rPr>
              <a:t>Взаимосвязь между таблицами</a:t>
            </a:r>
            <a:endParaRPr lang="ru-RU" sz="1400" b="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10829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3"/>
          <a:stretch/>
        </p:blipFill>
        <p:spPr bwMode="auto">
          <a:xfrm>
            <a:off x="320634" y="0"/>
            <a:ext cx="8756691"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3439055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 y="3420094"/>
            <a:ext cx="8524875" cy="339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7" name="Заголовок 1"/>
          <p:cNvSpPr>
            <a:spLocks noGrp="1"/>
          </p:cNvSpPr>
          <p:nvPr>
            <p:ph type="title"/>
          </p:nvPr>
        </p:nvSpPr>
        <p:spPr>
          <a:xfrm>
            <a:off x="0" y="1"/>
            <a:ext cx="9144000" cy="900752"/>
          </a:xfrm>
        </p:spPr>
        <p:txBody>
          <a:bodyPr/>
          <a:lstStyle/>
          <a:p>
            <a:pPr>
              <a:lnSpc>
                <a:spcPct val="100000"/>
              </a:lnSpc>
            </a:pPr>
            <a:r>
              <a:rPr lang="ru-RU" dirty="0" smtClean="0">
                <a:effectLst/>
              </a:rPr>
              <a:t>Реляционная модель </a:t>
            </a:r>
            <a:r>
              <a:rPr lang="ru-RU" dirty="0">
                <a:effectLst/>
              </a:rPr>
              <a:t>данных</a:t>
            </a:r>
            <a:endParaRPr lang="ru-RU" dirty="0"/>
          </a:p>
        </p:txBody>
      </p:sp>
      <p:sp>
        <p:nvSpPr>
          <p:cNvPr id="4" name="Прямоугольник 3"/>
          <p:cNvSpPr/>
          <p:nvPr/>
        </p:nvSpPr>
        <p:spPr>
          <a:xfrm>
            <a:off x="124690" y="3275058"/>
            <a:ext cx="8894618" cy="646331"/>
          </a:xfrm>
          <a:prstGeom prst="rect">
            <a:avLst/>
          </a:prstGeom>
        </p:spPr>
        <p:txBody>
          <a:bodyPr wrap="square">
            <a:spAutoFit/>
          </a:bodyPr>
          <a:lstStyle/>
          <a:p>
            <a:pPr indent="457200" algn="just"/>
            <a:r>
              <a:rPr lang="ru-RU" b="1" dirty="0" smtClean="0">
                <a:solidFill>
                  <a:srgbClr val="C00000"/>
                </a:solidFill>
                <a:latin typeface="Arial" pitchFamily="34" charset="0"/>
                <a:cs typeface="Arial" pitchFamily="34" charset="0"/>
              </a:rPr>
              <a:t>Пример. </a:t>
            </a:r>
            <a:r>
              <a:rPr lang="ru-RU" dirty="0" smtClean="0">
                <a:latin typeface="Arial" pitchFamily="34" charset="0"/>
                <a:cs typeface="Arial" pitchFamily="34" charset="0"/>
              </a:rPr>
              <a:t>Рассмотрим </a:t>
            </a:r>
            <a:r>
              <a:rPr lang="ru-RU" dirty="0">
                <a:latin typeface="Arial" pitchFamily="34" charset="0"/>
                <a:cs typeface="Arial" pitchFamily="34" charset="0"/>
              </a:rPr>
              <a:t>таблицу, в которой хранятся сведения об учениках </a:t>
            </a:r>
            <a:r>
              <a:rPr lang="ru-RU" dirty="0" smtClean="0">
                <a:latin typeface="Arial" pitchFamily="34" charset="0"/>
                <a:cs typeface="Arial" pitchFamily="34" charset="0"/>
              </a:rPr>
              <a:t>школы.</a:t>
            </a:r>
            <a:endParaRPr lang="ru-RU" dirty="0">
              <a:latin typeface="Arial" pitchFamily="34" charset="0"/>
              <a:cs typeface="Arial" pitchFamily="34" charset="0"/>
            </a:endParaRPr>
          </a:p>
        </p:txBody>
      </p:sp>
      <p:grpSp>
        <p:nvGrpSpPr>
          <p:cNvPr id="8" name="Группа 7"/>
          <p:cNvGrpSpPr/>
          <p:nvPr/>
        </p:nvGrpSpPr>
        <p:grpSpPr>
          <a:xfrm>
            <a:off x="-1" y="1306284"/>
            <a:ext cx="9132123" cy="1966850"/>
            <a:chOff x="-1" y="1306284"/>
            <a:chExt cx="9132123" cy="19668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grpSpPr>
        <p:sp>
          <p:nvSpPr>
            <p:cNvPr id="9" name="Полилиния 8"/>
            <p:cNvSpPr/>
            <p:nvPr/>
          </p:nvSpPr>
          <p:spPr>
            <a:xfrm>
              <a:off x="-1" y="1306284"/>
              <a:ext cx="9132123" cy="1966850"/>
            </a:xfrm>
            <a:custGeom>
              <a:avLst/>
              <a:gdLst>
                <a:gd name="connsiteX0" fmla="*/ 0 w 9132122"/>
                <a:gd name="connsiteY0" fmla="*/ 196685 h 1966850"/>
                <a:gd name="connsiteX1" fmla="*/ 196685 w 9132122"/>
                <a:gd name="connsiteY1" fmla="*/ 0 h 1966850"/>
                <a:gd name="connsiteX2" fmla="*/ 8935437 w 9132122"/>
                <a:gd name="connsiteY2" fmla="*/ 0 h 1966850"/>
                <a:gd name="connsiteX3" fmla="*/ 9132122 w 9132122"/>
                <a:gd name="connsiteY3" fmla="*/ 196685 h 1966850"/>
                <a:gd name="connsiteX4" fmla="*/ 9132122 w 9132122"/>
                <a:gd name="connsiteY4" fmla="*/ 1770165 h 1966850"/>
                <a:gd name="connsiteX5" fmla="*/ 8935437 w 9132122"/>
                <a:gd name="connsiteY5" fmla="*/ 1966850 h 1966850"/>
                <a:gd name="connsiteX6" fmla="*/ 196685 w 9132122"/>
                <a:gd name="connsiteY6" fmla="*/ 1966850 h 1966850"/>
                <a:gd name="connsiteX7" fmla="*/ 0 w 9132122"/>
                <a:gd name="connsiteY7" fmla="*/ 1770165 h 1966850"/>
                <a:gd name="connsiteX8" fmla="*/ 0 w 9132122"/>
                <a:gd name="connsiteY8" fmla="*/ 196685 h 19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2122" h="1966850">
                  <a:moveTo>
                    <a:pt x="0" y="196685"/>
                  </a:moveTo>
                  <a:cubicBezTo>
                    <a:pt x="0" y="88059"/>
                    <a:pt x="88059" y="0"/>
                    <a:pt x="196685" y="0"/>
                  </a:cubicBezTo>
                  <a:lnTo>
                    <a:pt x="8935437" y="0"/>
                  </a:lnTo>
                  <a:cubicBezTo>
                    <a:pt x="9044063" y="0"/>
                    <a:pt x="9132122" y="88059"/>
                    <a:pt x="9132122" y="196685"/>
                  </a:cubicBezTo>
                  <a:lnTo>
                    <a:pt x="9132122" y="1770165"/>
                  </a:lnTo>
                  <a:cubicBezTo>
                    <a:pt x="9132122" y="1878791"/>
                    <a:pt x="9044063" y="1966850"/>
                    <a:pt x="8935437" y="1966850"/>
                  </a:cubicBezTo>
                  <a:lnTo>
                    <a:pt x="196685" y="1966850"/>
                  </a:lnTo>
                  <a:cubicBezTo>
                    <a:pt x="88059" y="1966850"/>
                    <a:pt x="0" y="1878791"/>
                    <a:pt x="0" y="1770165"/>
                  </a:cubicBezTo>
                  <a:lnTo>
                    <a:pt x="0" y="196685"/>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91689" tIns="68580" rIns="68581" bIns="68580" numCol="1" spcCol="1270" anchor="ctr" anchorCtr="0">
              <a:noAutofit/>
            </a:bodyPr>
            <a:lstStyle/>
            <a:p>
              <a:pPr lvl="0" algn="l" defTabSz="800100">
                <a:lnSpc>
                  <a:spcPct val="90000"/>
                </a:lnSpc>
                <a:spcBef>
                  <a:spcPct val="0"/>
                </a:spcBef>
                <a:spcAft>
                  <a:spcPct val="35000"/>
                </a:spcAft>
              </a:pPr>
              <a:r>
                <a:rPr lang="ru-RU" sz="1800" b="1" kern="1200" dirty="0" smtClean="0">
                  <a:solidFill>
                    <a:srgbClr val="C00000"/>
                  </a:solidFill>
                  <a:latin typeface="Arial" pitchFamily="34" charset="0"/>
                  <a:cs typeface="Arial" pitchFamily="34" charset="0"/>
                </a:rPr>
                <a:t>Термин "реляционный" (</a:t>
              </a:r>
              <a:r>
                <a:rPr lang="ru-RU" sz="1800" b="1" kern="1200" dirty="0" err="1" smtClean="0">
                  <a:solidFill>
                    <a:srgbClr val="C00000"/>
                  </a:solidFill>
                  <a:latin typeface="Arial" pitchFamily="34" charset="0"/>
                  <a:cs typeface="Arial" pitchFamily="34" charset="0"/>
                </a:rPr>
                <a:t>relatio</a:t>
              </a:r>
              <a:r>
                <a:rPr lang="ru-RU" sz="1800" b="1" kern="1200" dirty="0" smtClean="0">
                  <a:solidFill>
                    <a:srgbClr val="C00000"/>
                  </a:solidFill>
                  <a:latin typeface="Arial" pitchFamily="34" charset="0"/>
                  <a:cs typeface="Arial" pitchFamily="34" charset="0"/>
                </a:rPr>
                <a:t> - отношение) </a:t>
              </a:r>
              <a:r>
                <a:rPr lang="ru-RU" sz="1800" kern="1200" dirty="0" smtClean="0">
                  <a:solidFill>
                    <a:schemeClr val="tx1"/>
                  </a:solidFill>
                  <a:latin typeface="Arial" pitchFamily="34" charset="0"/>
                  <a:cs typeface="Arial" pitchFamily="34" charset="0"/>
                </a:rPr>
                <a:t>указывает на то, что такая модель хранения данных построена на взаимоотношении составляющих </a:t>
              </a:r>
              <a:r>
                <a:rPr lang="ru-RU" sz="1800" kern="1200" dirty="0" err="1" smtClean="0">
                  <a:solidFill>
                    <a:schemeClr val="tx1"/>
                  </a:solidFill>
                  <a:latin typeface="Arial" pitchFamily="34" charset="0"/>
                  <a:cs typeface="Arial" pitchFamily="34" charset="0"/>
                </a:rPr>
                <a:t>ее</a:t>
              </a:r>
              <a:r>
                <a:rPr lang="ru-RU" sz="1800" kern="1200" dirty="0" smtClean="0">
                  <a:solidFill>
                    <a:schemeClr val="tx1"/>
                  </a:solidFill>
                  <a:latin typeface="Arial" pitchFamily="34" charset="0"/>
                  <a:cs typeface="Arial" pitchFamily="34" charset="0"/>
                </a:rPr>
                <a:t> частей. В простейшем случае она представляет собой </a:t>
              </a:r>
              <a:r>
                <a:rPr lang="ru-RU" sz="1800" b="1" kern="1200" dirty="0" smtClean="0">
                  <a:solidFill>
                    <a:srgbClr val="C00000"/>
                  </a:solidFill>
                  <a:latin typeface="Arial" pitchFamily="34" charset="0"/>
                  <a:cs typeface="Arial" pitchFamily="34" charset="0"/>
                </a:rPr>
                <a:t>двухмерную таблицу</a:t>
              </a:r>
              <a:r>
                <a:rPr lang="ru-RU" sz="1800" kern="1200" dirty="0" smtClean="0">
                  <a:solidFill>
                    <a:schemeClr val="tx1"/>
                  </a:solidFill>
                  <a:latin typeface="Arial" pitchFamily="34" charset="0"/>
                  <a:cs typeface="Arial" pitchFamily="34" charset="0"/>
                </a:rPr>
                <a:t>, а при создании сложных информационных моделей составит совокупность взаимосвязанных таблиц. Каждая строка такой таблицы называется </a:t>
              </a:r>
              <a:r>
                <a:rPr lang="ru-RU" sz="1800" b="1" kern="1200" dirty="0" smtClean="0">
                  <a:solidFill>
                    <a:srgbClr val="C00000"/>
                  </a:solidFill>
                  <a:latin typeface="Arial" pitchFamily="34" charset="0"/>
                  <a:cs typeface="Arial" pitchFamily="34" charset="0"/>
                </a:rPr>
                <a:t>записью</a:t>
              </a:r>
              <a:r>
                <a:rPr lang="ru-RU" sz="1800" kern="1200" dirty="0" smtClean="0">
                  <a:solidFill>
                    <a:schemeClr val="tx1"/>
                  </a:solidFill>
                  <a:latin typeface="Arial" pitchFamily="34" charset="0"/>
                  <a:cs typeface="Arial" pitchFamily="34" charset="0"/>
                </a:rPr>
                <a:t>. Каждый столбец в такой таблице называется </a:t>
              </a:r>
              <a:r>
                <a:rPr lang="ru-RU" sz="1800" b="1" kern="1200" dirty="0" smtClean="0">
                  <a:solidFill>
                    <a:srgbClr val="C00000"/>
                  </a:solidFill>
                  <a:latin typeface="Arial" pitchFamily="34" charset="0"/>
                  <a:cs typeface="Arial" pitchFamily="34" charset="0"/>
                </a:rPr>
                <a:t>полем</a:t>
              </a:r>
              <a:r>
                <a:rPr lang="ru-RU" sz="1800" kern="1200" dirty="0" smtClean="0">
                  <a:solidFill>
                    <a:schemeClr val="tx1"/>
                  </a:solidFill>
                  <a:latin typeface="Arial" pitchFamily="34" charset="0"/>
                  <a:cs typeface="Arial" pitchFamily="34" charset="0"/>
                </a:rPr>
                <a:t>.</a:t>
              </a:r>
              <a:endParaRPr lang="ru-RU" sz="1800" kern="1200" dirty="0">
                <a:solidFill>
                  <a:schemeClr val="tx1"/>
                </a:solidFill>
              </a:endParaRPr>
            </a:p>
          </p:txBody>
        </p:sp>
        <p:sp>
          <p:nvSpPr>
            <p:cNvPr id="10" name="Скругленный прямоугольник 9"/>
            <p:cNvSpPr/>
            <p:nvPr/>
          </p:nvSpPr>
          <p:spPr>
            <a:xfrm>
              <a:off x="124686" y="1491089"/>
              <a:ext cx="1810991" cy="1573480"/>
            </a:xfrm>
            <a:prstGeom prst="roundRect">
              <a:avLst>
                <a:gd name="adj" fmla="val 1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1" name="Прямоугольник 10"/>
          <p:cNvSpPr/>
          <p:nvPr/>
        </p:nvSpPr>
        <p:spPr>
          <a:xfrm>
            <a:off x="124686" y="1828044"/>
            <a:ext cx="1810991" cy="646331"/>
          </a:xfrm>
          <a:prstGeom prst="rect">
            <a:avLst/>
          </a:prstGeom>
          <a:noFill/>
        </p:spPr>
        <p:txBody>
          <a:bodyPr wrap="square" lIns="91440" tIns="45720" rIns="91440" bIns="45720">
            <a:spAutoFit/>
          </a:bodyPr>
          <a:lstStyle/>
          <a:p>
            <a:pPr algn="ctr"/>
            <a:r>
              <a:rPr lang="en-US" sz="36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relatio</a:t>
            </a:r>
            <a:endParaRPr lang="ru-RU"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943517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0_93f72_f4effbb9_X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02" y="1258784"/>
            <a:ext cx="7975600" cy="536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5" name="Заголовок 1"/>
          <p:cNvSpPr>
            <a:spLocks noGrp="1"/>
          </p:cNvSpPr>
          <p:nvPr>
            <p:ph type="title"/>
          </p:nvPr>
        </p:nvSpPr>
        <p:spPr>
          <a:xfrm>
            <a:off x="0" y="1"/>
            <a:ext cx="9144000" cy="900752"/>
          </a:xfrm>
        </p:spPr>
        <p:txBody>
          <a:bodyPr/>
          <a:lstStyle/>
          <a:p>
            <a:pPr>
              <a:lnSpc>
                <a:spcPct val="100000"/>
              </a:lnSpc>
            </a:pPr>
            <a:r>
              <a:rPr lang="ru-RU" dirty="0" smtClean="0">
                <a:effectLst/>
              </a:rPr>
              <a:t>Реляционная модель </a:t>
            </a:r>
            <a:r>
              <a:rPr lang="ru-RU" dirty="0">
                <a:effectLst/>
              </a:rPr>
              <a:t>данных</a:t>
            </a:r>
            <a:endParaRPr lang="ru-RU" dirty="0"/>
          </a:p>
        </p:txBody>
      </p:sp>
    </p:spTree>
    <p:extLst>
      <p:ext uri="{BB962C8B-B14F-4D97-AF65-F5344CB8AC3E}">
        <p14:creationId xmlns:p14="http://schemas.microsoft.com/office/powerpoint/2010/main" val="752792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91590"/>
            <a:ext cx="9063989" cy="442207"/>
          </a:xfrm>
        </p:spPr>
        <p:txBody>
          <a:bodyPr>
            <a:normAutofit/>
          </a:bodyPr>
          <a:lstStyle/>
          <a:p>
            <a:r>
              <a:rPr lang="ru-RU" sz="1800" dirty="0" smtClean="0"/>
              <a:t>Особенности модели:</a:t>
            </a:r>
          </a:p>
        </p:txBody>
      </p:sp>
      <p:sp>
        <p:nvSpPr>
          <p:cNvPr id="7" name="Заголовок 1"/>
          <p:cNvSpPr>
            <a:spLocks noGrp="1"/>
          </p:cNvSpPr>
          <p:nvPr>
            <p:ph type="title"/>
          </p:nvPr>
        </p:nvSpPr>
        <p:spPr/>
        <p:txBody>
          <a:bodyPr/>
          <a:lstStyle/>
          <a:p>
            <a:pPr>
              <a:lnSpc>
                <a:spcPct val="100000"/>
              </a:lnSpc>
            </a:pPr>
            <a:r>
              <a:rPr lang="ru-RU" dirty="0" smtClean="0">
                <a:effectLst/>
              </a:rPr>
              <a:t>Реляционная модель </a:t>
            </a:r>
            <a:r>
              <a:rPr lang="ru-RU" dirty="0">
                <a:effectLst/>
              </a:rPr>
              <a:t>данных</a:t>
            </a:r>
            <a:endParaRPr lang="ru-RU" dirty="0"/>
          </a:p>
        </p:txBody>
      </p:sp>
      <p:graphicFrame>
        <p:nvGraphicFramePr>
          <p:cNvPr id="4" name="Схема 3"/>
          <p:cNvGraphicFramePr/>
          <p:nvPr>
            <p:extLst>
              <p:ext uri="{D42A27DB-BD31-4B8C-83A1-F6EECF244321}">
                <p14:modId xmlns:p14="http://schemas.microsoft.com/office/powerpoint/2010/main" val="2332851180"/>
              </p:ext>
            </p:extLst>
          </p:nvPr>
        </p:nvGraphicFramePr>
        <p:xfrm>
          <a:off x="0" y="1686296"/>
          <a:ext cx="9048997" cy="2078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3735645"/>
            <a:ext cx="9144001"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2111758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4006"/>
          <a:stretch/>
        </p:blipFill>
        <p:spPr bwMode="auto">
          <a:xfrm>
            <a:off x="59375" y="25595"/>
            <a:ext cx="8982075" cy="244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569" y="3038661"/>
            <a:ext cx="690562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819" y="2595193"/>
            <a:ext cx="66389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44" y="3833567"/>
            <a:ext cx="10382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143" y="5505636"/>
            <a:ext cx="68484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1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042" y="3182589"/>
            <a:ext cx="5937662"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333" y="4807961"/>
            <a:ext cx="1019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092" y="3191495"/>
            <a:ext cx="9334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2092" y="4267512"/>
            <a:ext cx="98107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7704" y="5517761"/>
            <a:ext cx="10763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7704" y="6078189"/>
            <a:ext cx="10763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4" name="Прямоугольник 3"/>
          <p:cNvSpPr/>
          <p:nvPr/>
        </p:nvSpPr>
        <p:spPr>
          <a:xfrm>
            <a:off x="1270660" y="5415149"/>
            <a:ext cx="6187044" cy="14428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0" y="5517761"/>
            <a:ext cx="1270660" cy="408026"/>
            <a:chOff x="0" y="5517761"/>
            <a:chExt cx="1270660" cy="408026"/>
          </a:xfrm>
        </p:grpSpPr>
        <p:cxnSp>
          <p:nvCxnSpPr>
            <p:cNvPr id="7" name="Прямая со стрелкой 6"/>
            <p:cNvCxnSpPr/>
            <p:nvPr/>
          </p:nvCxnSpPr>
          <p:spPr>
            <a:xfrm>
              <a:off x="795647" y="5925787"/>
              <a:ext cx="47501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5517761"/>
              <a:ext cx="1197764" cy="307777"/>
            </a:xfrm>
            <a:prstGeom prst="rect">
              <a:avLst/>
            </a:prstGeom>
            <a:noFill/>
          </p:spPr>
          <p:txBody>
            <a:bodyPr wrap="none" rtlCol="0">
              <a:spAutoFit/>
            </a:bodyPr>
            <a:lstStyle/>
            <a:p>
              <a:r>
                <a:rPr lang="ru-RU" sz="1400" b="1" dirty="0" smtClean="0">
                  <a:solidFill>
                    <a:srgbClr val="C00000"/>
                  </a:solidFill>
                  <a:latin typeface="Arial" pitchFamily="34" charset="0"/>
                  <a:cs typeface="Arial" pitchFamily="34" charset="0"/>
                </a:rPr>
                <a:t>Отношение</a:t>
              </a:r>
              <a:endParaRPr lang="ru-RU" sz="1400" b="1" dirty="0">
                <a:solidFill>
                  <a:srgbClr val="C00000"/>
                </a:solidFill>
                <a:latin typeface="Arial" pitchFamily="34" charset="0"/>
                <a:cs typeface="Arial" pitchFamily="34" charset="0"/>
              </a:endParaRPr>
            </a:p>
          </p:txBody>
        </p:sp>
      </p:grpSp>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25" y="0"/>
            <a:ext cx="9058275"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80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205990"/>
            <a:ext cx="9063990" cy="762841"/>
          </a:xfrm>
          <a:prstGeom prst="rect">
            <a:avLst/>
          </a:prstGeom>
          <a:gradFill flip="none" rotWithShape="1">
            <a:gsLst>
              <a:gs pos="0">
                <a:srgbClr val="FA76D7"/>
              </a:gs>
              <a:gs pos="50000">
                <a:schemeClr val="accent2">
                  <a:lumMod val="20000"/>
                  <a:lumOff val="80000"/>
                  <a:shade val="67500"/>
                  <a:satMod val="115000"/>
                </a:schemeClr>
              </a:gs>
              <a:gs pos="100000">
                <a:schemeClr val="accent2">
                  <a:lumMod val="20000"/>
                  <a:lumOff val="80000"/>
                  <a:shade val="100000"/>
                  <a:satMod val="115000"/>
                </a:schemeClr>
              </a:gs>
            </a:gsLst>
            <a:lin ang="10800000" scaled="1"/>
            <a:tileRect/>
          </a:gradFill>
          <a:ln>
            <a:solidFill>
              <a:srgbClr val="FA76D7"/>
            </a:solidFill>
          </a:ln>
          <a:effectLst>
            <a:glow rad="139700">
              <a:schemeClr val="accent2">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a:bodyPr>
          <a:lstStyle/>
          <a:p>
            <a:r>
              <a:rPr lang="ru-RU" dirty="0" smtClean="0"/>
              <a:t>Определение модели данных</a:t>
            </a:r>
            <a:endParaRPr lang="ru-RU" dirty="0"/>
          </a:p>
        </p:txBody>
      </p:sp>
      <p:sp>
        <p:nvSpPr>
          <p:cNvPr id="3" name="Объект 2"/>
          <p:cNvSpPr>
            <a:spLocks noGrp="1"/>
          </p:cNvSpPr>
          <p:nvPr>
            <p:ph idx="1"/>
          </p:nvPr>
        </p:nvSpPr>
        <p:spPr/>
        <p:txBody>
          <a:bodyPr>
            <a:normAutofit/>
          </a:bodyPr>
          <a:lstStyle/>
          <a:p>
            <a:r>
              <a:rPr lang="ru-RU" sz="1800" dirty="0"/>
              <a:t>Система управления базами данных (СУБД) основывается на использовании </a:t>
            </a:r>
            <a:r>
              <a:rPr lang="ru-RU" sz="1800" dirty="0" smtClean="0"/>
              <a:t>определённой </a:t>
            </a:r>
            <a:r>
              <a:rPr lang="ru-RU" sz="1800" dirty="0">
                <a:solidFill>
                  <a:srgbClr val="FF0000"/>
                </a:solidFill>
              </a:rPr>
              <a:t>модели данных</a:t>
            </a:r>
            <a:r>
              <a:rPr lang="ru-RU" sz="1800" dirty="0"/>
              <a:t>. Модель данных отражает взаимосвязи между объектами. </a:t>
            </a:r>
          </a:p>
          <a:p>
            <a:r>
              <a:rPr lang="ru-RU" sz="1800" dirty="0" smtClean="0">
                <a:solidFill>
                  <a:srgbClr val="FF0000"/>
                </a:solidFill>
              </a:rPr>
              <a:t>Модель </a:t>
            </a:r>
            <a:r>
              <a:rPr lang="ru-RU" sz="1800" dirty="0">
                <a:solidFill>
                  <a:srgbClr val="FF0000"/>
                </a:solidFill>
              </a:rPr>
              <a:t>данных</a:t>
            </a:r>
            <a:r>
              <a:rPr lang="ru-RU" sz="1800" b="0" dirty="0">
                <a:solidFill>
                  <a:srgbClr val="FF0000"/>
                </a:solidFill>
              </a:rPr>
              <a:t> </a:t>
            </a:r>
            <a:r>
              <a:rPr lang="ru-RU" sz="1800" b="0" dirty="0"/>
              <a:t>- и</a:t>
            </a:r>
            <a:r>
              <a:rPr lang="ru-RU" sz="1800" dirty="0"/>
              <a:t>нтегрированный набор понятий для описания данных, связей между ними и ограничений, накладываемых на данные в некоторой организации.</a:t>
            </a:r>
          </a:p>
          <a:p>
            <a:r>
              <a:rPr lang="ru-RU" sz="1800" dirty="0"/>
              <a:t>Модель является представлением "реального мира" объектов и событий, а также существующих между ними связей. </a:t>
            </a:r>
          </a:p>
          <a:p>
            <a:r>
              <a:rPr lang="ru-RU" sz="1800" dirty="0"/>
              <a:t>Модель данных можно рассматривать как сочетание </a:t>
            </a:r>
            <a:r>
              <a:rPr lang="ru-RU" sz="1800" dirty="0" smtClean="0"/>
              <a:t>трёх </a:t>
            </a:r>
            <a:r>
              <a:rPr lang="ru-RU" sz="1800" dirty="0"/>
              <a:t>компонентов</a:t>
            </a:r>
            <a:r>
              <a:rPr lang="ru-RU" sz="1800" dirty="0" smtClean="0"/>
              <a:t>:</a:t>
            </a:r>
            <a:endParaRPr lang="ru-RU" sz="1800" dirty="0"/>
          </a:p>
        </p:txBody>
      </p:sp>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graphicFrame>
        <p:nvGraphicFramePr>
          <p:cNvPr id="6" name="Схема 5"/>
          <p:cNvGraphicFramePr/>
          <p:nvPr>
            <p:extLst>
              <p:ext uri="{D42A27DB-BD31-4B8C-83A1-F6EECF244321}">
                <p14:modId xmlns:p14="http://schemas.microsoft.com/office/powerpoint/2010/main" val="569817901"/>
              </p:ext>
            </p:extLst>
          </p:nvPr>
        </p:nvGraphicFramePr>
        <p:xfrm>
          <a:off x="134413" y="4001987"/>
          <a:ext cx="8795163" cy="268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306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33" y="1294410"/>
            <a:ext cx="8870867" cy="552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6" name="Заголовок 1"/>
          <p:cNvSpPr>
            <a:spLocks noGrp="1"/>
          </p:cNvSpPr>
          <p:nvPr>
            <p:ph type="title"/>
          </p:nvPr>
        </p:nvSpPr>
        <p:spPr/>
        <p:txBody>
          <a:bodyPr/>
          <a:lstStyle/>
          <a:p>
            <a:pPr>
              <a:lnSpc>
                <a:spcPct val="100000"/>
              </a:lnSpc>
            </a:pPr>
            <a:r>
              <a:rPr lang="ru-RU" dirty="0" smtClean="0">
                <a:effectLst/>
              </a:rPr>
              <a:t>Реляционная модель </a:t>
            </a:r>
            <a:r>
              <a:rPr lang="ru-RU" dirty="0">
                <a:effectLst/>
              </a:rPr>
              <a:t>данных</a:t>
            </a:r>
            <a:endParaRPr lang="ru-RU" dirty="0"/>
          </a:p>
        </p:txBody>
      </p:sp>
    </p:spTree>
    <p:extLst>
      <p:ext uri="{BB962C8B-B14F-4D97-AF65-F5344CB8AC3E}">
        <p14:creationId xmlns:p14="http://schemas.microsoft.com/office/powerpoint/2010/main" val="2183958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36" y="0"/>
            <a:ext cx="8502555"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2" name="Стрелка вправо 1"/>
          <p:cNvSpPr/>
          <p:nvPr/>
        </p:nvSpPr>
        <p:spPr>
          <a:xfrm>
            <a:off x="0" y="1793174"/>
            <a:ext cx="382136" cy="46313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0" y="2460172"/>
            <a:ext cx="382136" cy="46313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лево 4"/>
          <p:cNvSpPr/>
          <p:nvPr/>
        </p:nvSpPr>
        <p:spPr>
          <a:xfrm>
            <a:off x="8075221" y="285008"/>
            <a:ext cx="1068779" cy="7243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382136" y="1721924"/>
            <a:ext cx="8227474" cy="666998"/>
          </a:xfrm>
          <a:prstGeom prst="roundRect">
            <a:avLst/>
          </a:prstGeom>
          <a:noFill/>
          <a:ln w="38100">
            <a:solidFill>
              <a:srgbClr val="3855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370261" y="2448297"/>
            <a:ext cx="8227474" cy="758042"/>
          </a:xfrm>
          <a:prstGeom prst="roundRect">
            <a:avLst/>
          </a:prstGeom>
          <a:noFill/>
          <a:ln w="38100">
            <a:solidFill>
              <a:srgbClr val="3855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42630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50" y="1795706"/>
            <a:ext cx="86868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4" name="TextBox 3"/>
          <p:cNvSpPr txBox="1"/>
          <p:nvPr/>
        </p:nvSpPr>
        <p:spPr>
          <a:xfrm>
            <a:off x="0" y="872376"/>
            <a:ext cx="9144000" cy="923330"/>
          </a:xfrm>
          <a:prstGeom prst="rect">
            <a:avLst/>
          </a:prstGeom>
          <a:solidFill>
            <a:schemeClr val="bg1"/>
          </a:solidFill>
        </p:spPr>
        <p:txBody>
          <a:bodyPr wrap="square" rtlCol="0">
            <a:spAutoFit/>
          </a:bodyPr>
          <a:lstStyle/>
          <a:p>
            <a:pPr indent="457200" algn="just"/>
            <a:r>
              <a:rPr lang="ru-RU" b="1" dirty="0" smtClean="0">
                <a:solidFill>
                  <a:srgbClr val="C00000"/>
                </a:solidFill>
                <a:latin typeface="Arial" pitchFamily="34" charset="0"/>
                <a:cs typeface="Arial" pitchFamily="34" charset="0"/>
              </a:rPr>
              <a:t>Реляционная база данных </a:t>
            </a:r>
            <a:r>
              <a:rPr lang="ru-RU" dirty="0" smtClean="0">
                <a:latin typeface="Arial" pitchFamily="34" charset="0"/>
                <a:cs typeface="Arial" pitchFamily="34" charset="0"/>
              </a:rPr>
              <a:t>– это набор простых таблиц, между которыми установлены связи с помощью ключей. </a:t>
            </a:r>
          </a:p>
          <a:p>
            <a:pPr indent="457200" algn="just"/>
            <a:r>
              <a:rPr lang="ru-RU" dirty="0" smtClean="0">
                <a:latin typeface="Arial" pitchFamily="34" charset="0"/>
                <a:cs typeface="Arial" pitchFamily="34" charset="0"/>
              </a:rPr>
              <a:t>Пример схемы базы данных «</a:t>
            </a:r>
            <a:r>
              <a:rPr lang="ru-RU" b="1" dirty="0" smtClean="0">
                <a:latin typeface="Arial" pitchFamily="34" charset="0"/>
                <a:cs typeface="Arial" pitchFamily="34" charset="0"/>
              </a:rPr>
              <a:t>Продажа товаров</a:t>
            </a:r>
            <a:r>
              <a:rPr lang="ru-RU" dirty="0" smtClean="0">
                <a:latin typeface="Arial" pitchFamily="34" charset="0"/>
                <a:cs typeface="Arial" pitchFamily="34" charset="0"/>
              </a:rPr>
              <a:t>».</a:t>
            </a:r>
            <a:endParaRPr lang="ru-RU" dirty="0">
              <a:latin typeface="Arial" pitchFamily="34" charset="0"/>
              <a:cs typeface="Arial" pitchFamily="34" charset="0"/>
            </a:endParaRPr>
          </a:p>
        </p:txBody>
      </p:sp>
      <p:sp>
        <p:nvSpPr>
          <p:cNvPr id="8" name="Заголовок 1"/>
          <p:cNvSpPr>
            <a:spLocks noGrp="1"/>
          </p:cNvSpPr>
          <p:nvPr>
            <p:ph type="title"/>
          </p:nvPr>
        </p:nvSpPr>
        <p:spPr>
          <a:xfrm>
            <a:off x="0" y="-117341"/>
            <a:ext cx="9144000" cy="977899"/>
          </a:xfrm>
        </p:spPr>
        <p:txBody>
          <a:bodyPr/>
          <a:lstStyle/>
          <a:p>
            <a:pPr>
              <a:lnSpc>
                <a:spcPct val="100000"/>
              </a:lnSpc>
            </a:pPr>
            <a:r>
              <a:rPr lang="ru-RU" dirty="0" smtClean="0">
                <a:effectLst/>
              </a:rPr>
              <a:t>Реляционная модель </a:t>
            </a:r>
            <a:r>
              <a:rPr lang="ru-RU" dirty="0">
                <a:effectLst/>
              </a:rPr>
              <a:t>данных</a:t>
            </a:r>
            <a:endParaRPr lang="ru-RU"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5" y="2847665"/>
            <a:ext cx="6762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54" y="5689456"/>
            <a:ext cx="6762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969" y="2932401"/>
            <a:ext cx="6762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310" y="2484478"/>
            <a:ext cx="6762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048" y="5439269"/>
            <a:ext cx="6762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олилиния 9"/>
          <p:cNvSpPr/>
          <p:nvPr/>
        </p:nvSpPr>
        <p:spPr>
          <a:xfrm>
            <a:off x="2398815" y="3051961"/>
            <a:ext cx="1104405" cy="664185"/>
          </a:xfrm>
          <a:custGeom>
            <a:avLst/>
            <a:gdLst>
              <a:gd name="connsiteX0" fmla="*/ 0 w 1104405"/>
              <a:gd name="connsiteY0" fmla="*/ 0 h 664185"/>
              <a:gd name="connsiteX1" fmla="*/ 237506 w 1104405"/>
              <a:gd name="connsiteY1" fmla="*/ 653143 h 664185"/>
              <a:gd name="connsiteX2" fmla="*/ 1104405 w 1104405"/>
              <a:gd name="connsiteY2" fmla="*/ 427511 h 664185"/>
              <a:gd name="connsiteX3" fmla="*/ 1104405 w 1104405"/>
              <a:gd name="connsiteY3" fmla="*/ 427511 h 664185"/>
            </a:gdLst>
            <a:ahLst/>
            <a:cxnLst>
              <a:cxn ang="0">
                <a:pos x="connsiteX0" y="connsiteY0"/>
              </a:cxn>
              <a:cxn ang="0">
                <a:pos x="connsiteX1" y="connsiteY1"/>
              </a:cxn>
              <a:cxn ang="0">
                <a:pos x="connsiteX2" y="connsiteY2"/>
              </a:cxn>
              <a:cxn ang="0">
                <a:pos x="connsiteX3" y="connsiteY3"/>
              </a:cxn>
            </a:cxnLst>
            <a:rect l="l" t="t" r="r" b="b"/>
            <a:pathLst>
              <a:path w="1104405" h="664185">
                <a:moveTo>
                  <a:pt x="0" y="0"/>
                </a:moveTo>
                <a:cubicBezTo>
                  <a:pt x="26719" y="290945"/>
                  <a:pt x="53439" y="581891"/>
                  <a:pt x="237506" y="653143"/>
                </a:cubicBezTo>
                <a:cubicBezTo>
                  <a:pt x="421574" y="724395"/>
                  <a:pt x="1104405" y="427511"/>
                  <a:pt x="1104405" y="427511"/>
                </a:cubicBezTo>
                <a:lnTo>
                  <a:pt x="1104405" y="427511"/>
                </a:lnTo>
              </a:path>
            </a:pathLst>
          </a:custGeom>
          <a:noFill/>
          <a:ln w="38100">
            <a:solidFill>
              <a:schemeClr val="tx1">
                <a:lumMod val="85000"/>
                <a:lumOff val="1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10"/>
          <p:cNvSpPr/>
          <p:nvPr/>
        </p:nvSpPr>
        <p:spPr>
          <a:xfrm>
            <a:off x="2422566" y="3847605"/>
            <a:ext cx="1080655" cy="2042556"/>
          </a:xfrm>
          <a:custGeom>
            <a:avLst/>
            <a:gdLst>
              <a:gd name="connsiteX0" fmla="*/ 0 w 1080655"/>
              <a:gd name="connsiteY0" fmla="*/ 2042556 h 2042556"/>
              <a:gd name="connsiteX1" fmla="*/ 724395 w 1080655"/>
              <a:gd name="connsiteY1" fmla="*/ 1615044 h 2042556"/>
              <a:gd name="connsiteX2" fmla="*/ 1080655 w 1080655"/>
              <a:gd name="connsiteY2" fmla="*/ 0 h 2042556"/>
            </a:gdLst>
            <a:ahLst/>
            <a:cxnLst>
              <a:cxn ang="0">
                <a:pos x="connsiteX0" y="connsiteY0"/>
              </a:cxn>
              <a:cxn ang="0">
                <a:pos x="connsiteX1" y="connsiteY1"/>
              </a:cxn>
              <a:cxn ang="0">
                <a:pos x="connsiteX2" y="connsiteY2"/>
              </a:cxn>
            </a:cxnLst>
            <a:rect l="l" t="t" r="r" b="b"/>
            <a:pathLst>
              <a:path w="1080655" h="2042556">
                <a:moveTo>
                  <a:pt x="0" y="2042556"/>
                </a:moveTo>
                <a:cubicBezTo>
                  <a:pt x="272143" y="1999013"/>
                  <a:pt x="544286" y="1955470"/>
                  <a:pt x="724395" y="1615044"/>
                </a:cubicBezTo>
                <a:cubicBezTo>
                  <a:pt x="904504" y="1274618"/>
                  <a:pt x="992579" y="637309"/>
                  <a:pt x="1080655"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олилиния 11"/>
          <p:cNvSpPr/>
          <p:nvPr/>
        </p:nvSpPr>
        <p:spPr>
          <a:xfrm>
            <a:off x="6923314" y="2588821"/>
            <a:ext cx="2105499" cy="3978234"/>
          </a:xfrm>
          <a:custGeom>
            <a:avLst/>
            <a:gdLst>
              <a:gd name="connsiteX0" fmla="*/ 0 w 2105499"/>
              <a:gd name="connsiteY0" fmla="*/ 0 h 3978234"/>
              <a:gd name="connsiteX1" fmla="*/ 1686296 w 2105499"/>
              <a:gd name="connsiteY1" fmla="*/ 1757548 h 3978234"/>
              <a:gd name="connsiteX2" fmla="*/ 2101933 w 2105499"/>
              <a:gd name="connsiteY2" fmla="*/ 2612571 h 3978234"/>
              <a:gd name="connsiteX3" fmla="*/ 1852551 w 2105499"/>
              <a:gd name="connsiteY3" fmla="*/ 3978234 h 3978234"/>
            </a:gdLst>
            <a:ahLst/>
            <a:cxnLst>
              <a:cxn ang="0">
                <a:pos x="connsiteX0" y="connsiteY0"/>
              </a:cxn>
              <a:cxn ang="0">
                <a:pos x="connsiteX1" y="connsiteY1"/>
              </a:cxn>
              <a:cxn ang="0">
                <a:pos x="connsiteX2" y="connsiteY2"/>
              </a:cxn>
              <a:cxn ang="0">
                <a:pos x="connsiteX3" y="connsiteY3"/>
              </a:cxn>
            </a:cxnLst>
            <a:rect l="l" t="t" r="r" b="b"/>
            <a:pathLst>
              <a:path w="2105499" h="3978234">
                <a:moveTo>
                  <a:pt x="0" y="0"/>
                </a:moveTo>
                <a:cubicBezTo>
                  <a:pt x="667987" y="661059"/>
                  <a:pt x="1335974" y="1322119"/>
                  <a:pt x="1686296" y="1757548"/>
                </a:cubicBezTo>
                <a:cubicBezTo>
                  <a:pt x="2036618" y="2192977"/>
                  <a:pt x="2074224" y="2242457"/>
                  <a:pt x="2101933" y="2612571"/>
                </a:cubicBezTo>
                <a:cubicBezTo>
                  <a:pt x="2129642" y="2982685"/>
                  <a:pt x="1991096" y="3480459"/>
                  <a:pt x="1852551" y="3978234"/>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олилиния 15"/>
          <p:cNvSpPr/>
          <p:nvPr/>
        </p:nvSpPr>
        <p:spPr>
          <a:xfrm>
            <a:off x="5863633" y="4255479"/>
            <a:ext cx="641536" cy="1349674"/>
          </a:xfrm>
          <a:custGeom>
            <a:avLst/>
            <a:gdLst>
              <a:gd name="connsiteX0" fmla="*/ 620294 w 641536"/>
              <a:gd name="connsiteY0" fmla="*/ 1349674 h 1349674"/>
              <a:gd name="connsiteX1" fmla="*/ 572793 w 641536"/>
              <a:gd name="connsiteY1" fmla="*/ 150266 h 1349674"/>
              <a:gd name="connsiteX2" fmla="*/ 50279 w 641536"/>
              <a:gd name="connsiteY2" fmla="*/ 7763 h 1349674"/>
              <a:gd name="connsiteX3" fmla="*/ 50279 w 641536"/>
              <a:gd name="connsiteY3" fmla="*/ 31513 h 1349674"/>
            </a:gdLst>
            <a:ahLst/>
            <a:cxnLst>
              <a:cxn ang="0">
                <a:pos x="connsiteX0" y="connsiteY0"/>
              </a:cxn>
              <a:cxn ang="0">
                <a:pos x="connsiteX1" y="connsiteY1"/>
              </a:cxn>
              <a:cxn ang="0">
                <a:pos x="connsiteX2" y="connsiteY2"/>
              </a:cxn>
              <a:cxn ang="0">
                <a:pos x="connsiteX3" y="connsiteY3"/>
              </a:cxn>
            </a:cxnLst>
            <a:rect l="l" t="t" r="r" b="b"/>
            <a:pathLst>
              <a:path w="641536" h="1349674">
                <a:moveTo>
                  <a:pt x="620294" y="1349674"/>
                </a:moveTo>
                <a:cubicBezTo>
                  <a:pt x="644044" y="861796"/>
                  <a:pt x="667795" y="373918"/>
                  <a:pt x="572793" y="150266"/>
                </a:cubicBezTo>
                <a:cubicBezTo>
                  <a:pt x="477791" y="-73386"/>
                  <a:pt x="137365" y="27555"/>
                  <a:pt x="50279" y="7763"/>
                </a:cubicBezTo>
                <a:cubicBezTo>
                  <a:pt x="-36807" y="-12029"/>
                  <a:pt x="6736" y="9742"/>
                  <a:pt x="50279" y="31513"/>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231" y="3271838"/>
            <a:ext cx="4381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8500" y="3690442"/>
            <a:ext cx="4381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204" y="4119805"/>
            <a:ext cx="4381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0663" y="6312595"/>
            <a:ext cx="4381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51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6150"/>
                                        </p:tgtEl>
                                        <p:attrNameLst>
                                          <p:attrName>style.visibility</p:attrName>
                                        </p:attrNameLst>
                                      </p:cBhvr>
                                      <p:to>
                                        <p:strVal val="visible"/>
                                      </p:to>
                                    </p:set>
                                    <p:animEffect transition="in" filter="wipe(down)">
                                      <p:cBhvr>
                                        <p:cTn id="51" dur="500"/>
                                        <p:tgtEl>
                                          <p:spTgt spid="615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down)">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742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49827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3741746"/>
            <a:ext cx="9144000" cy="1146412"/>
          </a:xfrm>
          <a:prstGeom prst="rect">
            <a:avLst/>
          </a:prstGeom>
          <a:solidFill>
            <a:schemeClr val="accent6">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0" y="2674946"/>
            <a:ext cx="9144000" cy="1146412"/>
          </a:xfrm>
          <a:prstGeom prst="rect">
            <a:avLst/>
          </a:prstGeom>
          <a:solidFill>
            <a:schemeClr val="accent4">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1624070"/>
            <a:ext cx="9144000" cy="1146412"/>
          </a:xfrm>
          <a:prstGeom prst="rect">
            <a:avLst/>
          </a:prstGeom>
          <a:solidFill>
            <a:schemeClr val="accent5">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709674"/>
            <a:ext cx="9144000" cy="928057"/>
          </a:xfrm>
          <a:prstGeom prst="rect">
            <a:avLst/>
          </a:prstGeom>
          <a:solidFill>
            <a:schemeClr val="accent2">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0" y="-81015"/>
            <a:ext cx="9144000" cy="977899"/>
          </a:xfrm>
        </p:spPr>
        <p:txBody>
          <a:bodyPr>
            <a:normAutofit/>
          </a:bodyPr>
          <a:lstStyle/>
          <a:p>
            <a:r>
              <a:rPr lang="ru-RU" sz="3600" dirty="0" smtClean="0">
                <a:effectLst/>
              </a:rPr>
              <a:t>Достоинства модели</a:t>
            </a:r>
            <a:endParaRPr lang="ru-RU" sz="3600" dirty="0"/>
          </a:p>
        </p:txBody>
      </p:sp>
      <p:sp>
        <p:nvSpPr>
          <p:cNvPr id="3" name="Объект 2"/>
          <p:cNvSpPr>
            <a:spLocks noGrp="1"/>
          </p:cNvSpPr>
          <p:nvPr>
            <p:ph idx="1"/>
          </p:nvPr>
        </p:nvSpPr>
        <p:spPr>
          <a:xfrm>
            <a:off x="0" y="732022"/>
            <a:ext cx="9063989" cy="6125978"/>
          </a:xfrm>
        </p:spPr>
        <p:txBody>
          <a:bodyPr>
            <a:noAutofit/>
          </a:bodyPr>
          <a:lstStyle/>
          <a:p>
            <a:r>
              <a:rPr lang="ru-RU" sz="1800" i="1" dirty="0">
                <a:solidFill>
                  <a:srgbClr val="FF0000"/>
                </a:solidFill>
              </a:rPr>
              <a:t>Простота</a:t>
            </a:r>
            <a:r>
              <a:rPr lang="ru-RU" sz="1800" i="1" dirty="0"/>
              <a:t>.</a:t>
            </a:r>
            <a:r>
              <a:rPr lang="ru-RU" sz="1800" dirty="0"/>
              <a:t> Пользователь работает с простой моделью данных. Он формулирует запросы в терминах информационного содержания и не должен принимать во внимание сложные аспекты системной реализации. </a:t>
            </a:r>
          </a:p>
          <a:p>
            <a:r>
              <a:rPr lang="ru-RU" sz="1800" i="1" dirty="0">
                <a:solidFill>
                  <a:srgbClr val="FF0000"/>
                </a:solidFill>
              </a:rPr>
              <a:t>Непроцедурные запросы</a:t>
            </a:r>
            <a:r>
              <a:rPr lang="ru-RU" sz="1800" i="1" dirty="0"/>
              <a:t>.</a:t>
            </a:r>
            <a:r>
              <a:rPr lang="ru-RU" sz="1800" dirty="0"/>
              <a:t> Поскольку в реляционной схеме понятие навигации отсутствует, запросы не строятся на основе заранее </a:t>
            </a:r>
            <a:r>
              <a:rPr lang="ru-RU" sz="1800" dirty="0" smtClean="0"/>
              <a:t>определённой </a:t>
            </a:r>
            <a:r>
              <a:rPr lang="ru-RU" sz="1800" dirty="0"/>
              <a:t>структуры. Благодаря этому они могут быть сформулированы на непроцедурном языке.</a:t>
            </a:r>
          </a:p>
          <a:p>
            <a:r>
              <a:rPr lang="ru-RU" sz="1800" i="1" dirty="0">
                <a:solidFill>
                  <a:srgbClr val="FF0000"/>
                </a:solidFill>
              </a:rPr>
              <a:t>Независимость данных</a:t>
            </a:r>
            <a:r>
              <a:rPr lang="ru-RU" sz="1800" i="1" dirty="0"/>
              <a:t>.</a:t>
            </a:r>
            <a:r>
              <a:rPr lang="ru-RU" sz="1800" dirty="0"/>
              <a:t> При использовании реляционной модели данных интерфейс пользователя не связан с деталями физической структуры памяти и стратегией доступа. Модель обеспечивает высокую степень независимости данных.</a:t>
            </a:r>
          </a:p>
          <a:p>
            <a:r>
              <a:rPr lang="ru-RU" sz="1800" i="1" dirty="0">
                <a:solidFill>
                  <a:srgbClr val="FF0000"/>
                </a:solidFill>
              </a:rPr>
              <a:t>Теоретическое обоснование</a:t>
            </a:r>
            <a:r>
              <a:rPr lang="ru-RU" sz="1800" i="1" dirty="0"/>
              <a:t>.</a:t>
            </a:r>
            <a:r>
              <a:rPr lang="ru-RU" sz="1800" dirty="0"/>
              <a:t> Реляционная модель данных основана на хорошо проработанной теории отношений. При проектировании базы данных применяются строгие методы, построенные на нормализации отношений. </a:t>
            </a:r>
          </a:p>
          <a:p>
            <a:r>
              <a:rPr lang="ru-RU" sz="1800" dirty="0"/>
              <a:t>Реляционная БД – </a:t>
            </a:r>
            <a:r>
              <a:rPr lang="ru-RU" sz="1800" dirty="0" smtClean="0"/>
              <a:t>это самая </a:t>
            </a:r>
            <a:r>
              <a:rPr lang="ru-RU" sz="1800" dirty="0"/>
              <a:t>успешная и </a:t>
            </a:r>
            <a:r>
              <a:rPr lang="ru-RU" sz="1800" dirty="0" smtClean="0"/>
              <a:t>распространённая </a:t>
            </a:r>
            <a:r>
              <a:rPr lang="ru-RU" sz="1800" dirty="0"/>
              <a:t>модель БД. В настоящее время абсолютными лидерами рынка СУБД являются </a:t>
            </a:r>
            <a:r>
              <a:rPr lang="ru-RU" sz="1800" dirty="0" err="1">
                <a:solidFill>
                  <a:srgbClr val="C00000"/>
                </a:solidFill>
              </a:rPr>
              <a:t>Oracle</a:t>
            </a:r>
            <a:r>
              <a:rPr lang="ru-RU" sz="1800" dirty="0">
                <a:solidFill>
                  <a:srgbClr val="C00000"/>
                </a:solidFill>
              </a:rPr>
              <a:t> </a:t>
            </a:r>
            <a:r>
              <a:rPr lang="ru-RU" sz="1800" dirty="0" err="1">
                <a:solidFill>
                  <a:srgbClr val="C00000"/>
                </a:solidFill>
              </a:rPr>
              <a:t>Database</a:t>
            </a:r>
            <a:r>
              <a:rPr lang="ru-RU" sz="1800" dirty="0">
                <a:solidFill>
                  <a:srgbClr val="C00000"/>
                </a:solidFill>
              </a:rPr>
              <a:t>, IBM DB2 и Microsoft SQL </a:t>
            </a:r>
            <a:r>
              <a:rPr lang="ru-RU" sz="1800" dirty="0" smtClean="0">
                <a:solidFill>
                  <a:srgbClr val="C00000"/>
                </a:solidFill>
              </a:rPr>
              <a:t>Server.</a:t>
            </a:r>
          </a:p>
          <a:p>
            <a:r>
              <a:rPr lang="ru-RU" sz="3600" dirty="0" smtClean="0">
                <a:solidFill>
                  <a:srgbClr val="002060"/>
                </a:solidFill>
                <a:latin typeface="+mj-lt"/>
                <a:ea typeface="+mj-ea"/>
                <a:cs typeface="+mj-cs"/>
              </a:rPr>
              <a:t>Недостатки модели</a:t>
            </a:r>
          </a:p>
          <a:p>
            <a:r>
              <a:rPr lang="ru-RU" sz="1800" dirty="0" smtClean="0"/>
              <a:t>Низкая </a:t>
            </a:r>
            <a:r>
              <a:rPr lang="ru-RU" sz="1800" dirty="0"/>
              <a:t>производительность СУБД, базирующихся на реляционной модели данных, чем у систем, основанных на иерархической или </a:t>
            </a:r>
            <a:r>
              <a:rPr lang="ru-RU" sz="1800" dirty="0" smtClean="0"/>
              <a:t>сетевой.</a:t>
            </a:r>
            <a:endParaRPr lang="ru-RU" sz="1800" dirty="0"/>
          </a:p>
        </p:txBody>
      </p:sp>
    </p:spTree>
    <p:extLst>
      <p:ext uri="{BB962C8B-B14F-4D97-AF65-F5344CB8AC3E}">
        <p14:creationId xmlns:p14="http://schemas.microsoft.com/office/powerpoint/2010/main" val="740726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41913" y="2826328"/>
            <a:ext cx="6341423" cy="2467246"/>
          </a:xfrm>
        </p:spPr>
        <p:txBody>
          <a:bodyPr>
            <a:normAutofit/>
          </a:bodyPr>
          <a:lstStyle/>
          <a:p>
            <a:pPr indent="0" algn="ctr"/>
            <a:r>
              <a:rPr lang="ru-RU" sz="4000" dirty="0" smtClean="0"/>
              <a:t>3. Иерархическая модель данных</a:t>
            </a:r>
            <a:endParaRPr lang="ru-RU" sz="3800" dirty="0">
              <a:latin typeface="Arial" pitchFamily="34" charset="0"/>
              <a:cs typeface="Arial" pitchFamily="34" charset="0"/>
            </a:endParaRPr>
          </a:p>
        </p:txBody>
      </p:sp>
      <p:sp>
        <p:nvSpPr>
          <p:cNvPr id="4" name="Прямоугольник 3"/>
          <p:cNvSpPr/>
          <p:nvPr/>
        </p:nvSpPr>
        <p:spPr>
          <a:xfrm>
            <a:off x="5806440" y="6054775"/>
            <a:ext cx="3108960" cy="646331"/>
          </a:xfrm>
          <a:prstGeom prst="rect">
            <a:avLst/>
          </a:prstGeom>
        </p:spPr>
        <p:txBody>
          <a:bodyPr wrap="square">
            <a:spAutoFit/>
          </a:bodyPr>
          <a:lstStyle/>
          <a:p>
            <a:r>
              <a:rPr lang="ru-RU" b="1"/>
              <a:t>доцент каф. ВТ и АСУ ФГБОУ ВО РГУПС Игнатьева О.В.</a:t>
            </a:r>
          </a:p>
        </p:txBody>
      </p:sp>
    </p:spTree>
    <p:extLst>
      <p:ext uri="{BB962C8B-B14F-4D97-AF65-F5344CB8AC3E}">
        <p14:creationId xmlns:p14="http://schemas.microsoft.com/office/powerpoint/2010/main" val="39202428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16704"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2448827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3326733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27904958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4159118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279716"/>
            <a:ext cx="9063990" cy="667838"/>
          </a:xfrm>
          <a:prstGeom prst="rect">
            <a:avLst/>
          </a:prstGeom>
          <a:gradFill flip="none" rotWithShape="1">
            <a:gsLst>
              <a:gs pos="0">
                <a:srgbClr val="FA76D7"/>
              </a:gs>
              <a:gs pos="50000">
                <a:schemeClr val="accent2">
                  <a:lumMod val="20000"/>
                  <a:lumOff val="80000"/>
                  <a:shade val="67500"/>
                  <a:satMod val="115000"/>
                </a:schemeClr>
              </a:gs>
              <a:gs pos="100000">
                <a:schemeClr val="accent2">
                  <a:lumMod val="20000"/>
                  <a:lumOff val="80000"/>
                  <a:shade val="100000"/>
                  <a:satMod val="115000"/>
                </a:schemeClr>
              </a:gs>
            </a:gsLst>
            <a:lin ang="10800000" scaled="1"/>
            <a:tileRect/>
          </a:gradFill>
          <a:ln>
            <a:solidFill>
              <a:srgbClr val="FA76D7"/>
            </a:solidFill>
          </a:ln>
          <a:effectLst>
            <a:glow rad="139700">
              <a:schemeClr val="accent2">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p:txBody>
          <a:bodyPr/>
          <a:lstStyle/>
          <a:p>
            <a:r>
              <a:rPr lang="ru-RU" dirty="0">
                <a:solidFill>
                  <a:srgbClr val="FF0000"/>
                </a:solidFill>
              </a:rPr>
              <a:t>Цель построения модели данных </a:t>
            </a:r>
            <a:r>
              <a:rPr lang="ru-RU" dirty="0"/>
              <a:t>заключается в представлении данных в понятном виде. </a:t>
            </a:r>
          </a:p>
          <a:p>
            <a:r>
              <a:rPr lang="ru-RU" dirty="0"/>
              <a:t>Если такое представление возможно, то модель данных можно будет легко применить при проектировании базы данных. </a:t>
            </a:r>
          </a:p>
          <a:p>
            <a:r>
              <a:rPr lang="ru-RU" dirty="0"/>
              <a:t>Для отображения архитектуры </a:t>
            </a:r>
            <a:r>
              <a:rPr lang="en-US" dirty="0"/>
              <a:t>ANSI</a:t>
            </a:r>
            <a:r>
              <a:rPr lang="ru-RU" dirty="0"/>
              <a:t>/</a:t>
            </a:r>
            <a:r>
              <a:rPr lang="en-US" dirty="0"/>
              <a:t>SPARC</a:t>
            </a:r>
            <a:r>
              <a:rPr lang="ru-RU" dirty="0"/>
              <a:t> можно применяются три связанные модели данных</a:t>
            </a:r>
            <a:r>
              <a:rPr lang="ru-RU" dirty="0" smtClean="0"/>
              <a:t>:</a:t>
            </a:r>
            <a:endParaRPr lang="ru-RU" dirty="0"/>
          </a:p>
        </p:txBody>
      </p:sp>
      <p:sp>
        <p:nvSpPr>
          <p:cNvPr id="4" name="Прямоугольник 3"/>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5" name="Заголовок 1"/>
          <p:cNvSpPr>
            <a:spLocks noGrp="1"/>
          </p:cNvSpPr>
          <p:nvPr>
            <p:ph type="title"/>
          </p:nvPr>
        </p:nvSpPr>
        <p:spPr>
          <a:xfrm>
            <a:off x="0" y="96409"/>
            <a:ext cx="9144000" cy="977899"/>
          </a:xfrm>
        </p:spPr>
        <p:txBody>
          <a:bodyPr>
            <a:normAutofit/>
          </a:bodyPr>
          <a:lstStyle/>
          <a:p>
            <a:r>
              <a:rPr lang="ru-RU" dirty="0" smtClean="0"/>
              <a:t>Определение модели данных</a:t>
            </a:r>
            <a:endParaRPr lang="ru-RU" dirty="0"/>
          </a:p>
        </p:txBody>
      </p:sp>
      <p:graphicFrame>
        <p:nvGraphicFramePr>
          <p:cNvPr id="7" name="Схема 6"/>
          <p:cNvGraphicFramePr/>
          <p:nvPr>
            <p:extLst>
              <p:ext uri="{D42A27DB-BD31-4B8C-83A1-F6EECF244321}">
                <p14:modId xmlns:p14="http://schemas.microsoft.com/office/powerpoint/2010/main" val="351513521"/>
              </p:ext>
            </p:extLst>
          </p:nvPr>
        </p:nvGraphicFramePr>
        <p:xfrm>
          <a:off x="134413" y="3550726"/>
          <a:ext cx="8795163" cy="268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1340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2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20409882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5979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74" r="1030"/>
          <a:stretch/>
        </p:blipFill>
        <p:spPr bwMode="auto">
          <a:xfrm>
            <a:off x="427513" y="0"/>
            <a:ext cx="843148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1932309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69"/>
          <a:stretch/>
        </p:blipFill>
        <p:spPr bwMode="auto">
          <a:xfrm>
            <a:off x="344384" y="0"/>
            <a:ext cx="8668596"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13476156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0"/>
            <a:ext cx="8391525" cy="662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42013031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528"/>
            <a:ext cx="9144000"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30612221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15"/>
          <a:stretch/>
        </p:blipFill>
        <p:spPr bwMode="auto">
          <a:xfrm>
            <a:off x="122829" y="0"/>
            <a:ext cx="8911987"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2698795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55594"/>
            <a:ext cx="9063989" cy="395785"/>
          </a:xfrm>
        </p:spPr>
        <p:txBody>
          <a:bodyPr>
            <a:normAutofit lnSpcReduction="10000"/>
          </a:bodyPr>
          <a:lstStyle/>
          <a:p>
            <a:r>
              <a:rPr lang="ru-RU" u="sng" dirty="0">
                <a:solidFill>
                  <a:srgbClr val="FF0000"/>
                </a:solidFill>
              </a:rPr>
              <a:t>Иерархическая древовидная структура удовлетворяет условиям</a:t>
            </a:r>
            <a:r>
              <a:rPr lang="ru-RU" dirty="0" smtClean="0"/>
              <a:t>:</a:t>
            </a:r>
            <a:endParaRPr lang="ru-RU" dirty="0"/>
          </a:p>
        </p:txBody>
      </p:sp>
      <p:sp>
        <p:nvSpPr>
          <p:cNvPr id="4" name="Прямоугольник 3"/>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graphicFrame>
        <p:nvGraphicFramePr>
          <p:cNvPr id="5" name="Схема 4"/>
          <p:cNvGraphicFramePr/>
          <p:nvPr>
            <p:extLst/>
          </p:nvPr>
        </p:nvGraphicFramePr>
        <p:xfrm>
          <a:off x="47500" y="1901966"/>
          <a:ext cx="9144000" cy="4724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1"/>
          <p:cNvSpPr>
            <a:spLocks noGrp="1"/>
          </p:cNvSpPr>
          <p:nvPr>
            <p:ph type="title"/>
          </p:nvPr>
        </p:nvSpPr>
        <p:spPr>
          <a:xfrm>
            <a:off x="0" y="5491"/>
            <a:ext cx="9144000" cy="977899"/>
          </a:xfrm>
        </p:spPr>
        <p:txBody>
          <a:bodyPr/>
          <a:lstStyle/>
          <a:p>
            <a:pPr>
              <a:lnSpc>
                <a:spcPct val="100000"/>
              </a:lnSpc>
            </a:pPr>
            <a:r>
              <a:rPr lang="ru-RU" dirty="0" smtClean="0">
                <a:effectLst/>
              </a:rPr>
              <a:t>Иерархическая модель </a:t>
            </a:r>
            <a:r>
              <a:rPr lang="ru-RU" dirty="0">
                <a:effectLst/>
              </a:rPr>
              <a:t>данных</a:t>
            </a:r>
            <a:endParaRPr lang="ru-RU" dirty="0"/>
          </a:p>
        </p:txBody>
      </p:sp>
    </p:spTree>
    <p:extLst>
      <p:ext uri="{BB962C8B-B14F-4D97-AF65-F5344CB8AC3E}">
        <p14:creationId xmlns:p14="http://schemas.microsoft.com/office/powerpoint/2010/main" val="20610211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01003"/>
            <a:ext cx="9063989" cy="423081"/>
          </a:xfrm>
        </p:spPr>
        <p:txBody>
          <a:bodyPr/>
          <a:lstStyle/>
          <a:p>
            <a:r>
              <a:rPr lang="ru-RU" u="sng" dirty="0">
                <a:solidFill>
                  <a:srgbClr val="FF0000"/>
                </a:solidFill>
              </a:rPr>
              <a:t>Иерархическая древовидная структура удовлетворяет условиям</a:t>
            </a:r>
            <a:r>
              <a:rPr lang="ru-RU" dirty="0" smtClean="0"/>
              <a:t>:</a:t>
            </a:r>
            <a:endParaRPr lang="ru-RU" dirty="0"/>
          </a:p>
        </p:txBody>
      </p:sp>
      <p:sp>
        <p:nvSpPr>
          <p:cNvPr id="4" name="Прямоугольник 3"/>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graphicFrame>
        <p:nvGraphicFramePr>
          <p:cNvPr id="5" name="Схема 4"/>
          <p:cNvGraphicFramePr/>
          <p:nvPr>
            <p:extLst/>
          </p:nvPr>
        </p:nvGraphicFramePr>
        <p:xfrm>
          <a:off x="47500" y="1596788"/>
          <a:ext cx="9144000" cy="5168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1"/>
          <p:cNvSpPr>
            <a:spLocks noGrp="1"/>
          </p:cNvSpPr>
          <p:nvPr>
            <p:ph type="title"/>
          </p:nvPr>
        </p:nvSpPr>
        <p:spPr>
          <a:xfrm>
            <a:off x="0" y="5491"/>
            <a:ext cx="9144000" cy="977899"/>
          </a:xfrm>
        </p:spPr>
        <p:txBody>
          <a:bodyPr/>
          <a:lstStyle/>
          <a:p>
            <a:pPr>
              <a:lnSpc>
                <a:spcPct val="100000"/>
              </a:lnSpc>
            </a:pPr>
            <a:r>
              <a:rPr lang="ru-RU" dirty="0" smtClean="0">
                <a:effectLst/>
              </a:rPr>
              <a:t>Иерархическая модель </a:t>
            </a:r>
            <a:r>
              <a:rPr lang="ru-RU" dirty="0">
                <a:effectLst/>
              </a:rPr>
              <a:t>данных</a:t>
            </a:r>
            <a:endParaRPr lang="ru-RU" dirty="0"/>
          </a:p>
        </p:txBody>
      </p:sp>
    </p:spTree>
    <p:extLst>
      <p:ext uri="{BB962C8B-B14F-4D97-AF65-F5344CB8AC3E}">
        <p14:creationId xmlns:p14="http://schemas.microsoft.com/office/powerpoint/2010/main" val="24484409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809" y="2866030"/>
            <a:ext cx="7502525" cy="3635375"/>
          </a:xfrm>
          <a:prstGeom prst="rect">
            <a:avLst/>
          </a:prstGeom>
          <a:solidFill>
            <a:srgbClr val="FFFF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2" name="Прямоугольник 1"/>
          <p:cNvSpPr/>
          <p:nvPr/>
        </p:nvSpPr>
        <p:spPr>
          <a:xfrm>
            <a:off x="109182" y="1368064"/>
            <a:ext cx="8939284" cy="1261884"/>
          </a:xfrm>
          <a:prstGeom prst="rect">
            <a:avLst/>
          </a:prstGeom>
          <a:solidFill>
            <a:schemeClr val="accent4">
              <a:lumMod val="20000"/>
              <a:lumOff val="80000"/>
            </a:schemeClr>
          </a:solidFill>
        </p:spPr>
        <p:txBody>
          <a:bodyPr wrap="square">
            <a:spAutoFit/>
          </a:bodyPr>
          <a:lstStyle/>
          <a:p>
            <a:pPr lvl="0" algn="just"/>
            <a:r>
              <a:rPr lang="ru-RU" sz="1900" b="1" dirty="0" smtClean="0">
                <a:solidFill>
                  <a:srgbClr val="C00000"/>
                </a:solidFill>
                <a:latin typeface="Arial" pitchFamily="34" charset="0"/>
                <a:cs typeface="Arial" pitchFamily="34" charset="0"/>
              </a:rPr>
              <a:t>Пример</a:t>
            </a:r>
            <a:r>
              <a:rPr lang="ru-RU" sz="1900" b="1" dirty="0" smtClean="0">
                <a:latin typeface="Arial" pitchFamily="34" charset="0"/>
                <a:cs typeface="Arial" pitchFamily="34" charset="0"/>
              </a:rPr>
              <a:t>. В </a:t>
            </a:r>
            <a:r>
              <a:rPr lang="ru-RU" sz="1900" b="1" dirty="0">
                <a:latin typeface="Arial" pitchFamily="34" charset="0"/>
                <a:cs typeface="Arial" pitchFamily="34" charset="0"/>
              </a:rPr>
              <a:t>иерархической модели данных пути доступа к каждому узлу являются уникальными. </a:t>
            </a:r>
            <a:r>
              <a:rPr lang="ru-RU" sz="1900" b="1" dirty="0" smtClean="0">
                <a:latin typeface="Arial" pitchFamily="34" charset="0"/>
                <a:cs typeface="Arial" pitchFamily="34" charset="0"/>
              </a:rPr>
              <a:t>Например</a:t>
            </a:r>
            <a:r>
              <a:rPr lang="ru-RU" sz="1900" b="1" dirty="0">
                <a:latin typeface="Arial" pitchFamily="34" charset="0"/>
                <a:cs typeface="Arial" pitchFamily="34" charset="0"/>
              </a:rPr>
              <a:t>, доступ к узлу I может осуществляться только по пути </a:t>
            </a:r>
            <a:r>
              <a:rPr lang="en-US" sz="1900" b="1" dirty="0">
                <a:latin typeface="Arial" pitchFamily="34" charset="0"/>
                <a:cs typeface="Arial" pitchFamily="34" charset="0"/>
              </a:rPr>
              <a:t>A</a:t>
            </a:r>
            <a:r>
              <a:rPr lang="ru-RU" sz="1900" b="1" dirty="0">
                <a:latin typeface="Arial" pitchFamily="34" charset="0"/>
                <a:cs typeface="Arial" pitchFamily="34" charset="0"/>
              </a:rPr>
              <a:t>-</a:t>
            </a:r>
            <a:r>
              <a:rPr lang="en-US" sz="1900" b="1" dirty="0">
                <a:latin typeface="Arial" pitchFamily="34" charset="0"/>
                <a:cs typeface="Arial" pitchFamily="34" charset="0"/>
              </a:rPr>
              <a:t>G</a:t>
            </a:r>
            <a:r>
              <a:rPr lang="ru-RU" sz="1900" b="1" dirty="0">
                <a:latin typeface="Arial" pitchFamily="34" charset="0"/>
                <a:cs typeface="Arial" pitchFamily="34" charset="0"/>
              </a:rPr>
              <a:t>-</a:t>
            </a:r>
            <a:r>
              <a:rPr lang="en-US" sz="1900" b="1" dirty="0">
                <a:latin typeface="Arial" pitchFamily="34" charset="0"/>
                <a:cs typeface="Arial" pitchFamily="34" charset="0"/>
              </a:rPr>
              <a:t>H</a:t>
            </a:r>
            <a:r>
              <a:rPr lang="ru-RU" sz="1900" b="1" dirty="0">
                <a:latin typeface="Arial" pitchFamily="34" charset="0"/>
                <a:cs typeface="Arial" pitchFamily="34" charset="0"/>
              </a:rPr>
              <a:t>-</a:t>
            </a:r>
            <a:r>
              <a:rPr lang="en-US" sz="1900" b="1" dirty="0">
                <a:latin typeface="Arial" pitchFamily="34" charset="0"/>
                <a:cs typeface="Arial" pitchFamily="34" charset="0"/>
              </a:rPr>
              <a:t>I</a:t>
            </a:r>
            <a:r>
              <a:rPr lang="ru-RU" sz="1900" b="1" dirty="0">
                <a:latin typeface="Arial" pitchFamily="34" charset="0"/>
                <a:cs typeface="Arial" pitchFamily="34" charset="0"/>
              </a:rPr>
              <a:t>, а доступ к узлу </a:t>
            </a:r>
            <a:r>
              <a:rPr lang="en-US" sz="1900" b="1" dirty="0">
                <a:latin typeface="Arial" pitchFamily="34" charset="0"/>
                <a:cs typeface="Arial" pitchFamily="34" charset="0"/>
              </a:rPr>
              <a:t>D</a:t>
            </a:r>
            <a:r>
              <a:rPr lang="ru-RU" sz="1900" b="1" dirty="0">
                <a:latin typeface="Arial" pitchFamily="34" charset="0"/>
                <a:cs typeface="Arial" pitchFamily="34" charset="0"/>
              </a:rPr>
              <a:t> — только по пути </a:t>
            </a:r>
            <a:r>
              <a:rPr lang="en-US" sz="1900" b="1" dirty="0">
                <a:latin typeface="Arial" pitchFamily="34" charset="0"/>
                <a:cs typeface="Arial" pitchFamily="34" charset="0"/>
              </a:rPr>
              <a:t>A</a:t>
            </a:r>
            <a:r>
              <a:rPr lang="ru-RU" sz="1900" b="1" dirty="0">
                <a:latin typeface="Arial" pitchFamily="34" charset="0"/>
                <a:cs typeface="Arial" pitchFamily="34" charset="0"/>
              </a:rPr>
              <a:t>-</a:t>
            </a:r>
            <a:r>
              <a:rPr lang="en-US" sz="1900" b="1" dirty="0">
                <a:latin typeface="Arial" pitchFamily="34" charset="0"/>
                <a:cs typeface="Arial" pitchFamily="34" charset="0"/>
              </a:rPr>
              <a:t>B</a:t>
            </a:r>
            <a:r>
              <a:rPr lang="ru-RU" sz="1900" b="1" dirty="0">
                <a:latin typeface="Arial" pitchFamily="34" charset="0"/>
                <a:cs typeface="Arial" pitchFamily="34" charset="0"/>
              </a:rPr>
              <a:t>-</a:t>
            </a:r>
            <a:r>
              <a:rPr lang="en-US" sz="1900" b="1" dirty="0">
                <a:latin typeface="Arial" pitchFamily="34" charset="0"/>
                <a:cs typeface="Arial" pitchFamily="34" charset="0"/>
              </a:rPr>
              <a:t>D</a:t>
            </a:r>
            <a:r>
              <a:rPr lang="ru-RU" sz="1900" b="1" dirty="0" smtClean="0">
                <a:latin typeface="Arial" pitchFamily="34" charset="0"/>
                <a:cs typeface="Arial" pitchFamily="34" charset="0"/>
              </a:rPr>
              <a:t>.</a:t>
            </a:r>
            <a:endParaRPr lang="ru-RU" sz="1900" dirty="0"/>
          </a:p>
        </p:txBody>
      </p:sp>
      <p:sp>
        <p:nvSpPr>
          <p:cNvPr id="6" name="Заголовок 1"/>
          <p:cNvSpPr>
            <a:spLocks noGrp="1"/>
          </p:cNvSpPr>
          <p:nvPr>
            <p:ph type="title"/>
          </p:nvPr>
        </p:nvSpPr>
        <p:spPr>
          <a:xfrm>
            <a:off x="0" y="5491"/>
            <a:ext cx="9144000" cy="977899"/>
          </a:xfrm>
        </p:spPr>
        <p:txBody>
          <a:bodyPr/>
          <a:lstStyle/>
          <a:p>
            <a:pPr>
              <a:lnSpc>
                <a:spcPct val="100000"/>
              </a:lnSpc>
            </a:pPr>
            <a:r>
              <a:rPr lang="ru-RU" dirty="0" smtClean="0">
                <a:effectLst/>
              </a:rPr>
              <a:t>Иерархическая модель </a:t>
            </a:r>
            <a:r>
              <a:rPr lang="ru-RU" dirty="0">
                <a:effectLst/>
              </a:rPr>
              <a:t>данных</a:t>
            </a:r>
            <a:endParaRPr lang="ru-RU" dirty="0"/>
          </a:p>
        </p:txBody>
      </p:sp>
    </p:spTree>
    <p:extLst>
      <p:ext uri="{BB962C8B-B14F-4D97-AF65-F5344CB8AC3E}">
        <p14:creationId xmlns:p14="http://schemas.microsoft.com/office/powerpoint/2010/main" val="517041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303"/>
          <a:stretch/>
        </p:blipFill>
        <p:spPr bwMode="auto">
          <a:xfrm>
            <a:off x="0" y="1128156"/>
            <a:ext cx="9144000" cy="548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4" name="Заголовок 1"/>
          <p:cNvSpPr>
            <a:spLocks noGrp="1"/>
          </p:cNvSpPr>
          <p:nvPr>
            <p:ph type="title"/>
          </p:nvPr>
        </p:nvSpPr>
        <p:spPr>
          <a:xfrm>
            <a:off x="0" y="96409"/>
            <a:ext cx="9144000" cy="977899"/>
          </a:xfrm>
        </p:spPr>
        <p:txBody>
          <a:bodyPr>
            <a:normAutofit/>
          </a:bodyPr>
          <a:lstStyle/>
          <a:p>
            <a:r>
              <a:rPr lang="ru-RU" dirty="0" smtClean="0"/>
              <a:t>Классификация моделей данных</a:t>
            </a:r>
            <a:endParaRPr lang="ru-RU" dirty="0"/>
          </a:p>
        </p:txBody>
      </p:sp>
    </p:spTree>
    <p:extLst>
      <p:ext uri="{BB962C8B-B14F-4D97-AF65-F5344CB8AC3E}">
        <p14:creationId xmlns:p14="http://schemas.microsoft.com/office/powerpoint/2010/main" val="3720279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5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1328221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8698"/>
            <a:ext cx="9144000" cy="6903893"/>
          </a:xfrm>
          <a:solidFill>
            <a:schemeClr val="accent6">
              <a:lumMod val="20000"/>
              <a:lumOff val="80000"/>
            </a:schemeClr>
          </a:solidFill>
        </p:spPr>
        <p:txBody>
          <a:bodyPr>
            <a:normAutofit/>
          </a:bodyPr>
          <a:lstStyle/>
          <a:p>
            <a:pPr marL="0" indent="0">
              <a:buNone/>
            </a:pPr>
            <a:r>
              <a:rPr lang="ru-RU" sz="1800" b="1" dirty="0">
                <a:latin typeface="Arial" pitchFamily="34" charset="0"/>
                <a:cs typeface="Arial" pitchFamily="34" charset="0"/>
              </a:rPr>
              <a:t>Информация о ПАЦИЕНТЕ, ХИРУРГЕ, ПАЦИЕНТЕ - И - ХИРУРГЕ и ПРЕПАРАТЕ может быть представлена с помощью другой версии иерархической модели данных</a:t>
            </a:r>
            <a:r>
              <a:rPr lang="ru-RU" sz="1800" b="1" dirty="0" smtClean="0">
                <a:latin typeface="Arial" pitchFamily="34" charset="0"/>
                <a:cs typeface="Arial" pitchFamily="34" charset="0"/>
              </a:rPr>
              <a:t>.</a:t>
            </a:r>
          </a:p>
          <a:p>
            <a:pPr marL="0" indent="0">
              <a:buNone/>
            </a:pPr>
            <a:endParaRPr lang="ru-RU" sz="1800" b="1" dirty="0">
              <a:latin typeface="Arial" pitchFamily="34" charset="0"/>
              <a:cs typeface="Arial" pitchFamily="34" charset="0"/>
            </a:endParaRPr>
          </a:p>
          <a:p>
            <a:pPr marL="0" indent="0">
              <a:buNone/>
            </a:pPr>
            <a:endParaRPr lang="ru-RU" sz="1800" b="1" dirty="0" smtClean="0">
              <a:latin typeface="Arial" pitchFamily="34" charset="0"/>
              <a:cs typeface="Arial" pitchFamily="34" charset="0"/>
            </a:endParaRPr>
          </a:p>
          <a:p>
            <a:pPr marL="0" indent="0">
              <a:buNone/>
            </a:pPr>
            <a:endParaRPr lang="ru-RU" sz="1800" b="1" dirty="0">
              <a:latin typeface="Arial" pitchFamily="34" charset="0"/>
              <a:cs typeface="Arial" pitchFamily="34" charset="0"/>
            </a:endParaRPr>
          </a:p>
          <a:p>
            <a:pPr marL="0" indent="0">
              <a:buNone/>
            </a:pPr>
            <a:endParaRPr lang="ru-RU" sz="1800" b="1" dirty="0" smtClean="0">
              <a:latin typeface="Arial" pitchFamily="34" charset="0"/>
              <a:cs typeface="Arial" pitchFamily="34" charset="0"/>
            </a:endParaRPr>
          </a:p>
          <a:p>
            <a:pPr marL="0" indent="0">
              <a:buNone/>
            </a:pPr>
            <a:endParaRPr lang="ru-RU" sz="1800" b="1" dirty="0">
              <a:latin typeface="Arial" pitchFamily="34" charset="0"/>
              <a:cs typeface="Arial" pitchFamily="34" charset="0"/>
            </a:endParaRPr>
          </a:p>
          <a:p>
            <a:pPr marL="0" indent="0">
              <a:buNone/>
            </a:pPr>
            <a:endParaRPr lang="ru-RU" sz="1800" b="1" dirty="0" smtClean="0">
              <a:latin typeface="Arial" pitchFamily="34" charset="0"/>
              <a:cs typeface="Arial" pitchFamily="34" charset="0"/>
            </a:endParaRPr>
          </a:p>
          <a:p>
            <a:pPr marL="0" indent="0">
              <a:buNone/>
            </a:pPr>
            <a:endParaRPr lang="ru-RU" sz="1800" b="1" dirty="0">
              <a:latin typeface="Arial" pitchFamily="34" charset="0"/>
              <a:cs typeface="Arial" pitchFamily="34" charset="0"/>
            </a:endParaRPr>
          </a:p>
          <a:p>
            <a:pPr marL="0" indent="0">
              <a:buNone/>
            </a:pPr>
            <a:endParaRPr lang="ru-RU" sz="1800" b="1" dirty="0" smtClean="0">
              <a:latin typeface="Arial" pitchFamily="34" charset="0"/>
              <a:cs typeface="Arial" pitchFamily="34" charset="0"/>
            </a:endParaRPr>
          </a:p>
          <a:p>
            <a:pPr marL="0" indent="0">
              <a:buNone/>
            </a:pPr>
            <a:r>
              <a:rPr lang="ru-RU" sz="1800" b="1" dirty="0" smtClean="0">
                <a:latin typeface="Arial" pitchFamily="34" charset="0"/>
                <a:cs typeface="Arial" pitchFamily="34" charset="0"/>
              </a:rPr>
              <a:t>Иерархическая </a:t>
            </a:r>
            <a:r>
              <a:rPr lang="ru-RU" sz="1800" b="1" dirty="0">
                <a:latin typeface="Arial" pitchFamily="34" charset="0"/>
                <a:cs typeface="Arial" pitchFamily="34" charset="0"/>
              </a:rPr>
              <a:t>модель данных позволяет представлять сведения о нескольких пациентах для каждого хирурга.</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40" y="1173707"/>
            <a:ext cx="7315200" cy="2292350"/>
          </a:xfrm>
          <a:prstGeom prst="rect">
            <a:avLst/>
          </a:prstGeom>
          <a:solidFill>
            <a:srgbClr val="FFFF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561" y="4124942"/>
            <a:ext cx="5772150" cy="2787650"/>
          </a:xfrm>
          <a:prstGeom prst="rect">
            <a:avLst/>
          </a:prstGeom>
          <a:solidFill>
            <a:srgbClr val="FFFF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21425634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Иерархические модели данных, представленные на </a:t>
            </a:r>
            <a:r>
              <a:rPr lang="ru-RU" dirty="0" smtClean="0"/>
              <a:t>рисунках, </a:t>
            </a:r>
            <a:r>
              <a:rPr lang="ru-RU" dirty="0"/>
              <a:t>отличаются друг от друга, хотя и являются моделями одной и той же предметной области. </a:t>
            </a:r>
          </a:p>
          <a:p>
            <a:r>
              <a:rPr lang="ru-RU" dirty="0">
                <a:solidFill>
                  <a:srgbClr val="C00000"/>
                </a:solidFill>
              </a:rPr>
              <a:t>Различия между ними определяются способами представления взаимосвязей между объектами</a:t>
            </a:r>
            <a:r>
              <a:rPr lang="ru-RU" dirty="0"/>
              <a:t>. </a:t>
            </a:r>
          </a:p>
          <a:p>
            <a:endParaRPr lang="ru-RU" dirty="0" smtClean="0"/>
          </a:p>
          <a:p>
            <a:r>
              <a:rPr lang="ru-RU" dirty="0" smtClean="0"/>
              <a:t>На </a:t>
            </a:r>
            <a:r>
              <a:rPr lang="ru-RU" dirty="0"/>
              <a:t>рис. </a:t>
            </a:r>
            <a:r>
              <a:rPr lang="ru-RU" dirty="0" smtClean="0"/>
              <a:t>1 </a:t>
            </a:r>
            <a:r>
              <a:rPr lang="ru-RU" dirty="0">
                <a:solidFill>
                  <a:srgbClr val="C00000"/>
                </a:solidFill>
              </a:rPr>
              <a:t>ПАЦИЕНТ находится на более высоком уровне </a:t>
            </a:r>
            <a:r>
              <a:rPr lang="ru-RU" dirty="0"/>
              <a:t>иерархии, чем ХИРУРГ. Это означает, что </a:t>
            </a:r>
            <a:r>
              <a:rPr lang="ru-RU" dirty="0" smtClean="0"/>
              <a:t>взаимосвязь </a:t>
            </a:r>
            <a:r>
              <a:rPr lang="ru-RU" dirty="0"/>
              <a:t>между ПАЦИЕНТОМ и ХИРУРГОМ </a:t>
            </a:r>
            <a:r>
              <a:rPr lang="ru-RU" dirty="0" smtClean="0"/>
              <a:t> - это взаимосвязь </a:t>
            </a:r>
            <a:r>
              <a:rPr lang="ru-RU" dirty="0"/>
              <a:t>«</a:t>
            </a:r>
            <a:r>
              <a:rPr lang="ru-RU" dirty="0" smtClean="0"/>
              <a:t>один-ко-многим</a:t>
            </a:r>
            <a:r>
              <a:rPr lang="ru-RU" dirty="0"/>
              <a:t>». </a:t>
            </a:r>
          </a:p>
          <a:p>
            <a:r>
              <a:rPr lang="ru-RU" dirty="0"/>
              <a:t>На </a:t>
            </a:r>
            <a:r>
              <a:rPr lang="ru-RU" dirty="0" smtClean="0"/>
              <a:t>рис. 2 </a:t>
            </a:r>
            <a:r>
              <a:rPr lang="ru-RU" dirty="0">
                <a:solidFill>
                  <a:srgbClr val="C00000"/>
                </a:solidFill>
              </a:rPr>
              <a:t>ХИРУРГ находится на более высоком уровне иерархии </a:t>
            </a:r>
            <a:r>
              <a:rPr lang="ru-RU" dirty="0"/>
              <a:t>по сравнению с ПАЦИЕНТОМ. Здесь </a:t>
            </a:r>
            <a:r>
              <a:rPr lang="ru-RU" dirty="0" smtClean="0"/>
              <a:t>взаимосвязь </a:t>
            </a:r>
            <a:r>
              <a:rPr lang="ru-RU" dirty="0"/>
              <a:t>между ХИРУРГОМ и ПАЦИЕНТОМ </a:t>
            </a:r>
            <a:r>
              <a:rPr lang="ru-RU" dirty="0" smtClean="0"/>
              <a:t>– это взаимосвязь </a:t>
            </a:r>
            <a:r>
              <a:rPr lang="ru-RU" dirty="0"/>
              <a:t>«</a:t>
            </a:r>
            <a:r>
              <a:rPr lang="ru-RU" dirty="0" smtClean="0"/>
              <a:t>один-ко-многим</a:t>
            </a:r>
            <a:r>
              <a:rPr lang="ru-RU" dirty="0"/>
              <a:t>». </a:t>
            </a:r>
          </a:p>
          <a:p>
            <a:r>
              <a:rPr lang="ru-RU" dirty="0"/>
              <a:t>Выбор иерархической модели данных должен определяться операционными характеристиками.</a:t>
            </a:r>
          </a:p>
        </p:txBody>
      </p:sp>
      <p:sp>
        <p:nvSpPr>
          <p:cNvPr id="4" name="Прямоугольник 3"/>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5" name="Заголовок 1"/>
          <p:cNvSpPr>
            <a:spLocks noGrp="1"/>
          </p:cNvSpPr>
          <p:nvPr>
            <p:ph type="title"/>
          </p:nvPr>
        </p:nvSpPr>
        <p:spPr>
          <a:xfrm>
            <a:off x="0" y="5491"/>
            <a:ext cx="9144000" cy="977899"/>
          </a:xfrm>
        </p:spPr>
        <p:txBody>
          <a:bodyPr/>
          <a:lstStyle/>
          <a:p>
            <a:pPr>
              <a:lnSpc>
                <a:spcPct val="100000"/>
              </a:lnSpc>
            </a:pPr>
            <a:r>
              <a:rPr lang="ru-RU" dirty="0" smtClean="0">
                <a:effectLst/>
              </a:rPr>
              <a:t>Иерархическая модель </a:t>
            </a:r>
            <a:r>
              <a:rPr lang="ru-RU" dirty="0">
                <a:effectLst/>
              </a:rPr>
              <a:t>данных</a:t>
            </a:r>
            <a:endParaRPr lang="ru-RU" dirty="0"/>
          </a:p>
        </p:txBody>
      </p:sp>
    </p:spTree>
    <p:extLst>
      <p:ext uri="{BB962C8B-B14F-4D97-AF65-F5344CB8AC3E}">
        <p14:creationId xmlns:p14="http://schemas.microsoft.com/office/powerpoint/2010/main" val="2957229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96536"/>
            <a:ext cx="9063989" cy="450377"/>
          </a:xfrm>
        </p:spPr>
        <p:txBody>
          <a:bodyPr>
            <a:noAutofit/>
          </a:bodyPr>
          <a:lstStyle/>
          <a:p>
            <a:r>
              <a:rPr lang="ru-RU" sz="1900" u="sng" dirty="0">
                <a:solidFill>
                  <a:srgbClr val="FF0000"/>
                </a:solidFill>
              </a:rPr>
              <a:t>Достоинства </a:t>
            </a:r>
            <a:r>
              <a:rPr lang="ru-RU" sz="1900" u="sng" dirty="0" smtClean="0">
                <a:solidFill>
                  <a:srgbClr val="FF0000"/>
                </a:solidFill>
              </a:rPr>
              <a:t>модели:</a:t>
            </a:r>
            <a:endParaRPr lang="ru-RU" sz="1900" dirty="0">
              <a:solidFill>
                <a:srgbClr val="FF0000"/>
              </a:solidFill>
            </a:endParaRPr>
          </a:p>
        </p:txBody>
      </p:sp>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7" name="Заголовок 1"/>
          <p:cNvSpPr>
            <a:spLocks noGrp="1"/>
          </p:cNvSpPr>
          <p:nvPr>
            <p:ph type="title"/>
          </p:nvPr>
        </p:nvSpPr>
        <p:spPr>
          <a:xfrm>
            <a:off x="0" y="5491"/>
            <a:ext cx="9144000" cy="977899"/>
          </a:xfrm>
        </p:spPr>
        <p:txBody>
          <a:bodyPr/>
          <a:lstStyle/>
          <a:p>
            <a:pPr>
              <a:lnSpc>
                <a:spcPct val="100000"/>
              </a:lnSpc>
            </a:pPr>
            <a:r>
              <a:rPr lang="ru-RU" dirty="0" smtClean="0">
                <a:effectLst/>
              </a:rPr>
              <a:t>Иерархическая модель </a:t>
            </a:r>
            <a:r>
              <a:rPr lang="ru-RU" dirty="0">
                <a:effectLst/>
              </a:rPr>
              <a:t>данных</a:t>
            </a:r>
            <a:endParaRPr lang="ru-RU" dirty="0"/>
          </a:p>
        </p:txBody>
      </p:sp>
      <p:graphicFrame>
        <p:nvGraphicFramePr>
          <p:cNvPr id="2" name="Схема 1"/>
          <p:cNvGraphicFramePr/>
          <p:nvPr>
            <p:extLst/>
          </p:nvPr>
        </p:nvGraphicFramePr>
        <p:xfrm>
          <a:off x="145576" y="1792786"/>
          <a:ext cx="8889242" cy="4916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11432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55594"/>
            <a:ext cx="9063989" cy="436728"/>
          </a:xfrm>
        </p:spPr>
        <p:txBody>
          <a:bodyPr>
            <a:noAutofit/>
          </a:bodyPr>
          <a:lstStyle/>
          <a:p>
            <a:r>
              <a:rPr lang="ru-RU" sz="1900" u="sng" dirty="0" smtClean="0">
                <a:solidFill>
                  <a:srgbClr val="FF0000"/>
                </a:solidFill>
              </a:rPr>
              <a:t>Недостатки модели:</a:t>
            </a:r>
            <a:endParaRPr lang="ru-RU" sz="1900" dirty="0">
              <a:solidFill>
                <a:srgbClr val="FF0000"/>
              </a:solidFill>
            </a:endParaRPr>
          </a:p>
        </p:txBody>
      </p:sp>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7" name="Заголовок 1"/>
          <p:cNvSpPr>
            <a:spLocks noGrp="1"/>
          </p:cNvSpPr>
          <p:nvPr>
            <p:ph type="title"/>
          </p:nvPr>
        </p:nvSpPr>
        <p:spPr>
          <a:xfrm>
            <a:off x="0" y="5491"/>
            <a:ext cx="9144000" cy="977899"/>
          </a:xfrm>
        </p:spPr>
        <p:txBody>
          <a:bodyPr/>
          <a:lstStyle/>
          <a:p>
            <a:pPr>
              <a:lnSpc>
                <a:spcPct val="100000"/>
              </a:lnSpc>
            </a:pPr>
            <a:r>
              <a:rPr lang="ru-RU" dirty="0" smtClean="0">
                <a:effectLst/>
              </a:rPr>
              <a:t>Иерархическая модель </a:t>
            </a:r>
            <a:r>
              <a:rPr lang="ru-RU" dirty="0">
                <a:effectLst/>
              </a:rPr>
              <a:t>данных</a:t>
            </a:r>
            <a:endParaRPr lang="ru-RU" dirty="0"/>
          </a:p>
        </p:txBody>
      </p:sp>
      <p:graphicFrame>
        <p:nvGraphicFramePr>
          <p:cNvPr id="2" name="Схема 1"/>
          <p:cNvGraphicFramePr/>
          <p:nvPr>
            <p:extLst/>
          </p:nvPr>
        </p:nvGraphicFramePr>
        <p:xfrm>
          <a:off x="136480" y="1697252"/>
          <a:ext cx="8911987" cy="4984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84822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41913" y="2826328"/>
            <a:ext cx="6341423" cy="2467246"/>
          </a:xfrm>
        </p:spPr>
        <p:txBody>
          <a:bodyPr>
            <a:normAutofit/>
          </a:bodyPr>
          <a:lstStyle/>
          <a:p>
            <a:pPr indent="0" algn="ctr"/>
            <a:r>
              <a:rPr lang="ru-RU" sz="4000" dirty="0" smtClean="0"/>
              <a:t>4. Сетевая модель данных</a:t>
            </a:r>
            <a:endParaRPr lang="ru-RU" sz="3800" dirty="0">
              <a:latin typeface="Arial" pitchFamily="34" charset="0"/>
              <a:cs typeface="Arial" pitchFamily="34" charset="0"/>
            </a:endParaRPr>
          </a:p>
        </p:txBody>
      </p:sp>
      <p:sp>
        <p:nvSpPr>
          <p:cNvPr id="4" name="Прямоугольник 3"/>
          <p:cNvSpPr/>
          <p:nvPr/>
        </p:nvSpPr>
        <p:spPr>
          <a:xfrm>
            <a:off x="5806440" y="6054775"/>
            <a:ext cx="3108960" cy="646331"/>
          </a:xfrm>
          <a:prstGeom prst="rect">
            <a:avLst/>
          </a:prstGeom>
        </p:spPr>
        <p:txBody>
          <a:bodyPr wrap="square">
            <a:spAutoFit/>
          </a:bodyPr>
          <a:lstStyle/>
          <a:p>
            <a:r>
              <a:rPr lang="ru-RU" b="1"/>
              <a:t>доцент каф. ВТ и АСУ ФГБОУ ВО РГУПС Игнатьева О.В.</a:t>
            </a:r>
          </a:p>
        </p:txBody>
      </p:sp>
    </p:spTree>
    <p:extLst>
      <p:ext uri="{BB962C8B-B14F-4D97-AF65-F5344CB8AC3E}">
        <p14:creationId xmlns:p14="http://schemas.microsoft.com/office/powerpoint/2010/main" val="25724367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63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41728023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15797214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256"/>
            <a:ext cx="9144000" cy="6373504"/>
          </a:xfrm>
          <a:prstGeom prst="rect">
            <a:avLst/>
          </a:prstGeom>
          <a:solidFill>
            <a:schemeClr val="accent5">
              <a:lumMod val="20000"/>
              <a:lumOff val="80000"/>
            </a:schemeClr>
          </a:solidFill>
          <a:ln>
            <a:noFill/>
          </a:ln>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22031195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СЕТЕВАЯ МОДЕЛЬ ДАННЫХ</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895" y="3400425"/>
            <a:ext cx="829627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Схема 5"/>
          <p:cNvGraphicFramePr/>
          <p:nvPr>
            <p:extLst/>
          </p:nvPr>
        </p:nvGraphicFramePr>
        <p:xfrm>
          <a:off x="0" y="1241945"/>
          <a:ext cx="9021170" cy="2158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Объект 2"/>
          <p:cNvSpPr>
            <a:spLocks noGrp="1"/>
          </p:cNvSpPr>
          <p:nvPr>
            <p:ph idx="1"/>
          </p:nvPr>
        </p:nvSpPr>
        <p:spPr>
          <a:xfrm>
            <a:off x="0" y="3507475"/>
            <a:ext cx="4531995" cy="1296537"/>
          </a:xfrm>
        </p:spPr>
        <p:txBody>
          <a:bodyPr>
            <a:normAutofit/>
          </a:bodyPr>
          <a:lstStyle/>
          <a:p>
            <a:r>
              <a:rPr lang="ru-RU" sz="1700" dirty="0" smtClean="0">
                <a:solidFill>
                  <a:srgbClr val="FF0000"/>
                </a:solidFill>
              </a:rPr>
              <a:t>Пример</a:t>
            </a:r>
            <a:r>
              <a:rPr lang="ru-RU" sz="1700" dirty="0" smtClean="0"/>
              <a:t>. </a:t>
            </a:r>
            <a:r>
              <a:rPr lang="ru-RU" sz="1700" dirty="0"/>
              <a:t>Б</a:t>
            </a:r>
            <a:r>
              <a:rPr lang="ru-RU" sz="1700" dirty="0" smtClean="0"/>
              <a:t>аза </a:t>
            </a:r>
            <a:r>
              <a:rPr lang="ru-RU" sz="1700" dirty="0"/>
              <a:t>данных, </a:t>
            </a:r>
            <a:r>
              <a:rPr lang="ru-RU" sz="1700" dirty="0" smtClean="0"/>
              <a:t>хранящая </a:t>
            </a:r>
            <a:r>
              <a:rPr lang="ru-RU" sz="1700" dirty="0"/>
              <a:t>сведения о закреплении </a:t>
            </a:r>
            <a:r>
              <a:rPr lang="ru-RU" sz="1700" dirty="0" smtClean="0"/>
              <a:t>учителей </a:t>
            </a:r>
            <a:r>
              <a:rPr lang="ru-RU" sz="1700" dirty="0"/>
              <a:t>за </a:t>
            </a:r>
            <a:r>
              <a:rPr lang="ru-RU" sz="1700" dirty="0" smtClean="0"/>
              <a:t>определёнными </a:t>
            </a:r>
            <a:r>
              <a:rPr lang="ru-RU" sz="1700" dirty="0"/>
              <a:t>классами.</a:t>
            </a:r>
          </a:p>
        </p:txBody>
      </p:sp>
    </p:spTree>
    <p:extLst>
      <p:ext uri="{BB962C8B-B14F-4D97-AF65-F5344CB8AC3E}">
        <p14:creationId xmlns:p14="http://schemas.microsoft.com/office/powerpoint/2010/main" val="3327919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96409"/>
            <a:ext cx="9144000" cy="977899"/>
          </a:xfrm>
        </p:spPr>
        <p:txBody>
          <a:bodyPr>
            <a:normAutofit/>
          </a:bodyPr>
          <a:lstStyle/>
          <a:p>
            <a:r>
              <a:rPr lang="ru-RU" dirty="0" smtClean="0"/>
              <a:t>Классификация моделей данных</a:t>
            </a:r>
            <a:endParaRPr lang="ru-RU" dirty="0"/>
          </a:p>
        </p:txBody>
      </p:sp>
      <p:grpSp>
        <p:nvGrpSpPr>
          <p:cNvPr id="2" name="Группа 1"/>
          <p:cNvGrpSpPr/>
          <p:nvPr/>
        </p:nvGrpSpPr>
        <p:grpSpPr>
          <a:xfrm>
            <a:off x="35625" y="1272246"/>
            <a:ext cx="9045212" cy="5631672"/>
            <a:chOff x="35625" y="1272246"/>
            <a:chExt cx="9045212" cy="5631672"/>
          </a:xfrm>
        </p:grpSpPr>
        <p:sp>
          <p:nvSpPr>
            <p:cNvPr id="5" name="Полилиния 4"/>
            <p:cNvSpPr/>
            <p:nvPr/>
          </p:nvSpPr>
          <p:spPr>
            <a:xfrm>
              <a:off x="35625" y="1272246"/>
              <a:ext cx="2755963" cy="369249"/>
            </a:xfrm>
            <a:custGeom>
              <a:avLst/>
              <a:gdLst>
                <a:gd name="connsiteX0" fmla="*/ 0 w 2755963"/>
                <a:gd name="connsiteY0" fmla="*/ 0 h 369249"/>
                <a:gd name="connsiteX1" fmla="*/ 2755963 w 2755963"/>
                <a:gd name="connsiteY1" fmla="*/ 0 h 369249"/>
                <a:gd name="connsiteX2" fmla="*/ 2755963 w 2755963"/>
                <a:gd name="connsiteY2" fmla="*/ 369249 h 369249"/>
                <a:gd name="connsiteX3" fmla="*/ 0 w 2755963"/>
                <a:gd name="connsiteY3" fmla="*/ 369249 h 369249"/>
                <a:gd name="connsiteX4" fmla="*/ 0 w 2755963"/>
                <a:gd name="connsiteY4" fmla="*/ 0 h 369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963" h="369249">
                  <a:moveTo>
                    <a:pt x="0" y="0"/>
                  </a:moveTo>
                  <a:lnTo>
                    <a:pt x="2755963" y="0"/>
                  </a:lnTo>
                  <a:lnTo>
                    <a:pt x="2755963" y="369249"/>
                  </a:lnTo>
                  <a:lnTo>
                    <a:pt x="0" y="369249"/>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100000"/>
                </a:lnSpc>
                <a:spcBef>
                  <a:spcPct val="0"/>
                </a:spcBef>
                <a:spcAft>
                  <a:spcPts val="0"/>
                </a:spcAft>
              </a:pPr>
              <a:r>
                <a:rPr lang="ru-RU" sz="1600" b="1" kern="1200" dirty="0" smtClean="0">
                  <a:solidFill>
                    <a:srgbClr val="C00000"/>
                  </a:solidFill>
                  <a:latin typeface="Arial" pitchFamily="34" charset="0"/>
                  <a:cs typeface="Arial" pitchFamily="34" charset="0"/>
                </a:rPr>
                <a:t>Инфологические модели</a:t>
              </a:r>
              <a:endParaRPr lang="ru-RU" sz="1600" b="1" kern="1200" dirty="0">
                <a:solidFill>
                  <a:srgbClr val="C00000"/>
                </a:solidFill>
                <a:latin typeface="Arial" pitchFamily="34" charset="0"/>
                <a:cs typeface="Arial" pitchFamily="34" charset="0"/>
              </a:endParaRPr>
            </a:p>
          </p:txBody>
        </p:sp>
        <p:sp>
          <p:nvSpPr>
            <p:cNvPr id="7" name="Полилиния 6"/>
            <p:cNvSpPr/>
            <p:nvPr/>
          </p:nvSpPr>
          <p:spPr>
            <a:xfrm>
              <a:off x="95003" y="1747247"/>
              <a:ext cx="2755963" cy="5156671"/>
            </a:xfrm>
            <a:custGeom>
              <a:avLst/>
              <a:gdLst>
                <a:gd name="connsiteX0" fmla="*/ 0 w 2755963"/>
                <a:gd name="connsiteY0" fmla="*/ 0 h 4198286"/>
                <a:gd name="connsiteX1" fmla="*/ 2755963 w 2755963"/>
                <a:gd name="connsiteY1" fmla="*/ 0 h 4198286"/>
                <a:gd name="connsiteX2" fmla="*/ 2755963 w 2755963"/>
                <a:gd name="connsiteY2" fmla="*/ 4198286 h 4198286"/>
                <a:gd name="connsiteX3" fmla="*/ 0 w 2755963"/>
                <a:gd name="connsiteY3" fmla="*/ 4198286 h 4198286"/>
                <a:gd name="connsiteX4" fmla="*/ 0 w 2755963"/>
                <a:gd name="connsiteY4" fmla="*/ 0 h 419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963" h="4198286">
                  <a:moveTo>
                    <a:pt x="0" y="0"/>
                  </a:moveTo>
                  <a:lnTo>
                    <a:pt x="2755963" y="0"/>
                  </a:lnTo>
                  <a:lnTo>
                    <a:pt x="2755963" y="4198286"/>
                  </a:lnTo>
                  <a:lnTo>
                    <a:pt x="0" y="4198286"/>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0"/>
                </a:spcAft>
                <a:buChar char="••"/>
              </a:pPr>
              <a:r>
                <a:rPr lang="ru-RU" sz="1600" kern="1200" dirty="0" smtClean="0">
                  <a:latin typeface="Arial" pitchFamily="34" charset="0"/>
                  <a:cs typeface="Arial" pitchFamily="34" charset="0"/>
                </a:rPr>
                <a:t>используются на ранних стадиях проектирования баз данных для формального описания предметной области. Они содержат информацию о классах объектов, их свойствах и взаимосвязях, описания структур данных без привязки к конкретной СУБД. Инфологические (или семантические) модели отражают в естественной и удобной для разработчиков форме информацию о предметной области в процессе разработки структуры будущей базы данных.</a:t>
              </a:r>
              <a:endParaRPr lang="ru-RU" sz="1600" kern="1200" dirty="0">
                <a:latin typeface="Arial" pitchFamily="34" charset="0"/>
                <a:cs typeface="Arial" pitchFamily="34" charset="0"/>
              </a:endParaRPr>
            </a:p>
          </p:txBody>
        </p:sp>
        <p:sp>
          <p:nvSpPr>
            <p:cNvPr id="8" name="Полилиния 7"/>
            <p:cNvSpPr/>
            <p:nvPr/>
          </p:nvSpPr>
          <p:spPr>
            <a:xfrm>
              <a:off x="3109008" y="1272246"/>
              <a:ext cx="2755963" cy="369249"/>
            </a:xfrm>
            <a:custGeom>
              <a:avLst/>
              <a:gdLst>
                <a:gd name="connsiteX0" fmla="*/ 0 w 2755963"/>
                <a:gd name="connsiteY0" fmla="*/ 0 h 369249"/>
                <a:gd name="connsiteX1" fmla="*/ 2755963 w 2755963"/>
                <a:gd name="connsiteY1" fmla="*/ 0 h 369249"/>
                <a:gd name="connsiteX2" fmla="*/ 2755963 w 2755963"/>
                <a:gd name="connsiteY2" fmla="*/ 369249 h 369249"/>
                <a:gd name="connsiteX3" fmla="*/ 0 w 2755963"/>
                <a:gd name="connsiteY3" fmla="*/ 369249 h 369249"/>
                <a:gd name="connsiteX4" fmla="*/ 0 w 2755963"/>
                <a:gd name="connsiteY4" fmla="*/ 0 h 369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963" h="369249">
                  <a:moveTo>
                    <a:pt x="0" y="0"/>
                  </a:moveTo>
                  <a:lnTo>
                    <a:pt x="2755963" y="0"/>
                  </a:lnTo>
                  <a:lnTo>
                    <a:pt x="2755963" y="369249"/>
                  </a:lnTo>
                  <a:lnTo>
                    <a:pt x="0" y="369249"/>
                  </a:lnTo>
                  <a:lnTo>
                    <a:pt x="0" y="0"/>
                  </a:lnTo>
                  <a:close/>
                </a:path>
              </a:pathLst>
            </a:custGeom>
          </p:spPr>
          <p:style>
            <a:lnRef idx="2">
              <a:schemeClr val="accent4">
                <a:hueOff val="5197847"/>
                <a:satOff val="-23984"/>
                <a:lumOff val="883"/>
                <a:alphaOff val="0"/>
              </a:schemeClr>
            </a:lnRef>
            <a:fillRef idx="1">
              <a:schemeClr val="accent4">
                <a:hueOff val="5197847"/>
                <a:satOff val="-23984"/>
                <a:lumOff val="883"/>
                <a:alphaOff val="0"/>
              </a:schemeClr>
            </a:fillRef>
            <a:effectRef idx="0">
              <a:schemeClr val="accent4">
                <a:hueOff val="5197847"/>
                <a:satOff val="-23984"/>
                <a:lumOff val="883"/>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100000"/>
                </a:lnSpc>
                <a:spcBef>
                  <a:spcPct val="0"/>
                </a:spcBef>
                <a:spcAft>
                  <a:spcPts val="0"/>
                </a:spcAft>
              </a:pPr>
              <a:r>
                <a:rPr lang="ru-RU" sz="1600" b="1" kern="1200" dirty="0" err="1" smtClean="0">
                  <a:solidFill>
                    <a:srgbClr val="C00000"/>
                  </a:solidFill>
                  <a:latin typeface="Arial" pitchFamily="34" charset="0"/>
                  <a:cs typeface="Arial" pitchFamily="34" charset="0"/>
                </a:rPr>
                <a:t>Даталогические</a:t>
              </a:r>
              <a:r>
                <a:rPr lang="ru-RU" sz="1600" b="1" kern="1200" dirty="0" smtClean="0">
                  <a:solidFill>
                    <a:srgbClr val="C00000"/>
                  </a:solidFill>
                  <a:latin typeface="Arial" pitchFamily="34" charset="0"/>
                  <a:cs typeface="Arial" pitchFamily="34" charset="0"/>
                </a:rPr>
                <a:t> модели</a:t>
              </a:r>
              <a:endParaRPr lang="ru-RU" sz="1600" b="1" kern="1200" dirty="0">
                <a:solidFill>
                  <a:srgbClr val="C00000"/>
                </a:solidFill>
                <a:latin typeface="Arial" pitchFamily="34" charset="0"/>
                <a:cs typeface="Arial" pitchFamily="34" charset="0"/>
              </a:endParaRPr>
            </a:p>
          </p:txBody>
        </p:sp>
        <p:sp>
          <p:nvSpPr>
            <p:cNvPr id="9" name="Полилиния 8"/>
            <p:cNvSpPr/>
            <p:nvPr/>
          </p:nvSpPr>
          <p:spPr>
            <a:xfrm>
              <a:off x="3109008" y="1723488"/>
              <a:ext cx="2755963" cy="4030535"/>
            </a:xfrm>
            <a:custGeom>
              <a:avLst/>
              <a:gdLst>
                <a:gd name="connsiteX0" fmla="*/ 0 w 2755963"/>
                <a:gd name="connsiteY0" fmla="*/ 0 h 4030535"/>
                <a:gd name="connsiteX1" fmla="*/ 2755963 w 2755963"/>
                <a:gd name="connsiteY1" fmla="*/ 0 h 4030535"/>
                <a:gd name="connsiteX2" fmla="*/ 2755963 w 2755963"/>
                <a:gd name="connsiteY2" fmla="*/ 4030535 h 4030535"/>
                <a:gd name="connsiteX3" fmla="*/ 0 w 2755963"/>
                <a:gd name="connsiteY3" fmla="*/ 4030535 h 4030535"/>
                <a:gd name="connsiteX4" fmla="*/ 0 w 2755963"/>
                <a:gd name="connsiteY4" fmla="*/ 0 h 403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963" h="4030535">
                  <a:moveTo>
                    <a:pt x="0" y="0"/>
                  </a:moveTo>
                  <a:lnTo>
                    <a:pt x="2755963" y="0"/>
                  </a:lnTo>
                  <a:lnTo>
                    <a:pt x="2755963" y="4030535"/>
                  </a:lnTo>
                  <a:lnTo>
                    <a:pt x="0" y="4030535"/>
                  </a:lnTo>
                  <a:lnTo>
                    <a:pt x="0" y="0"/>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0"/>
                </a:spcAft>
                <a:buChar char="••"/>
              </a:pPr>
              <a:r>
                <a:rPr lang="ru-RU" sz="1600" kern="1200" dirty="0" smtClean="0">
                  <a:latin typeface="Arial" pitchFamily="34" charset="0"/>
                  <a:cs typeface="Arial" pitchFamily="34" charset="0"/>
                </a:rPr>
                <a:t>являются моделями концептуального уровня и разрабатываются для конкретной СУБД.</a:t>
              </a:r>
              <a:endParaRPr lang="ru-RU" sz="1600" kern="1200" dirty="0">
                <a:latin typeface="Arial" pitchFamily="34" charset="0"/>
                <a:cs typeface="Arial" pitchFamily="34" charset="0"/>
              </a:endParaRPr>
            </a:p>
          </p:txBody>
        </p:sp>
        <p:sp>
          <p:nvSpPr>
            <p:cNvPr id="10" name="Полилиния 9"/>
            <p:cNvSpPr/>
            <p:nvPr/>
          </p:nvSpPr>
          <p:spPr>
            <a:xfrm>
              <a:off x="6324874" y="1272246"/>
              <a:ext cx="2755963" cy="369249"/>
            </a:xfrm>
            <a:custGeom>
              <a:avLst/>
              <a:gdLst>
                <a:gd name="connsiteX0" fmla="*/ 0 w 2755963"/>
                <a:gd name="connsiteY0" fmla="*/ 0 h 369249"/>
                <a:gd name="connsiteX1" fmla="*/ 2755963 w 2755963"/>
                <a:gd name="connsiteY1" fmla="*/ 0 h 369249"/>
                <a:gd name="connsiteX2" fmla="*/ 2755963 w 2755963"/>
                <a:gd name="connsiteY2" fmla="*/ 369249 h 369249"/>
                <a:gd name="connsiteX3" fmla="*/ 0 w 2755963"/>
                <a:gd name="connsiteY3" fmla="*/ 369249 h 369249"/>
                <a:gd name="connsiteX4" fmla="*/ 0 w 2755963"/>
                <a:gd name="connsiteY4" fmla="*/ 0 h 369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963" h="369249">
                  <a:moveTo>
                    <a:pt x="0" y="0"/>
                  </a:moveTo>
                  <a:lnTo>
                    <a:pt x="2755963" y="0"/>
                  </a:lnTo>
                  <a:lnTo>
                    <a:pt x="2755963" y="369249"/>
                  </a:lnTo>
                  <a:lnTo>
                    <a:pt x="0" y="369249"/>
                  </a:lnTo>
                  <a:lnTo>
                    <a:pt x="0" y="0"/>
                  </a:lnTo>
                  <a:close/>
                </a:path>
              </a:pathLst>
            </a:custGeom>
            <a:solidFill>
              <a:schemeClr val="accent5">
                <a:lumMod val="40000"/>
                <a:lumOff val="60000"/>
              </a:schemeClr>
            </a:solidFill>
          </p:spPr>
          <p:style>
            <a:lnRef idx="2">
              <a:schemeClr val="accent4">
                <a:hueOff val="10395693"/>
                <a:satOff val="-47968"/>
                <a:lumOff val="1765"/>
                <a:alphaOff val="0"/>
              </a:schemeClr>
            </a:lnRef>
            <a:fillRef idx="1">
              <a:scrgbClr r="0" g="0" b="0"/>
            </a:fillRef>
            <a:effectRef idx="0">
              <a:schemeClr val="accent4">
                <a:hueOff val="10395693"/>
                <a:satOff val="-47968"/>
                <a:lumOff val="1765"/>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100000"/>
                </a:lnSpc>
                <a:spcBef>
                  <a:spcPct val="0"/>
                </a:spcBef>
                <a:spcAft>
                  <a:spcPts val="0"/>
                </a:spcAft>
              </a:pPr>
              <a:r>
                <a:rPr lang="ru-RU" sz="1600" b="1" kern="1200" dirty="0" smtClean="0">
                  <a:solidFill>
                    <a:srgbClr val="C00000"/>
                  </a:solidFill>
                  <a:latin typeface="Arial" pitchFamily="34" charset="0"/>
                  <a:cs typeface="Arial" pitchFamily="34" charset="0"/>
                </a:rPr>
                <a:t>Физические модели</a:t>
              </a:r>
              <a:endParaRPr lang="ru-RU" sz="1600" b="1" kern="1200" dirty="0">
                <a:solidFill>
                  <a:srgbClr val="C00000"/>
                </a:solidFill>
                <a:latin typeface="Arial" pitchFamily="34" charset="0"/>
                <a:cs typeface="Arial" pitchFamily="34" charset="0"/>
              </a:endParaRPr>
            </a:p>
          </p:txBody>
        </p:sp>
        <p:sp>
          <p:nvSpPr>
            <p:cNvPr id="11" name="Полилиния 10"/>
            <p:cNvSpPr/>
            <p:nvPr/>
          </p:nvSpPr>
          <p:spPr>
            <a:xfrm>
              <a:off x="6324874" y="1694865"/>
              <a:ext cx="2755963" cy="5055863"/>
            </a:xfrm>
            <a:custGeom>
              <a:avLst/>
              <a:gdLst>
                <a:gd name="connsiteX0" fmla="*/ 0 w 2755963"/>
                <a:gd name="connsiteY0" fmla="*/ 0 h 5055863"/>
                <a:gd name="connsiteX1" fmla="*/ 2755963 w 2755963"/>
                <a:gd name="connsiteY1" fmla="*/ 0 h 5055863"/>
                <a:gd name="connsiteX2" fmla="*/ 2755963 w 2755963"/>
                <a:gd name="connsiteY2" fmla="*/ 5055863 h 5055863"/>
                <a:gd name="connsiteX3" fmla="*/ 0 w 2755963"/>
                <a:gd name="connsiteY3" fmla="*/ 5055863 h 5055863"/>
                <a:gd name="connsiteX4" fmla="*/ 0 w 2755963"/>
                <a:gd name="connsiteY4" fmla="*/ 0 h 505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963" h="5055863">
                  <a:moveTo>
                    <a:pt x="0" y="0"/>
                  </a:moveTo>
                  <a:lnTo>
                    <a:pt x="2755963" y="0"/>
                  </a:lnTo>
                  <a:lnTo>
                    <a:pt x="2755963" y="5055863"/>
                  </a:lnTo>
                  <a:lnTo>
                    <a:pt x="0" y="5055863"/>
                  </a:lnTo>
                  <a:lnTo>
                    <a:pt x="0" y="0"/>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0"/>
                </a:spcAft>
                <a:buChar char="••"/>
              </a:pPr>
              <a:r>
                <a:rPr lang="ru-RU" sz="1600" kern="1200" dirty="0" smtClean="0">
                  <a:latin typeface="Arial" pitchFamily="34" charset="0"/>
                  <a:cs typeface="Arial" pitchFamily="34" charset="0"/>
                </a:rPr>
                <a:t>оперирует категориями, касающимися организации внешней памяти и структур хранения, используемых в операционной среде. В качестве физических моделей используются различные методы размещения данных, основанные на файловых структурах: это организация файлов прямого и последовательного доступа, индексных файлов и инвертированных списков, страничную организацию данных. </a:t>
              </a:r>
              <a:endParaRPr lang="ru-RU" sz="1600" kern="1200" dirty="0">
                <a:latin typeface="Arial" pitchFamily="34" charset="0"/>
                <a:cs typeface="Arial" pitchFamily="34" charset="0"/>
              </a:endParaRPr>
            </a:p>
          </p:txBody>
        </p:sp>
      </p:grpSp>
      <p:sp>
        <p:nvSpPr>
          <p:cNvPr id="3" name="Прямоугольник 2"/>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40241609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5" name="Заголовок 1"/>
          <p:cNvSpPr>
            <a:spLocks noGrp="1"/>
          </p:cNvSpPr>
          <p:nvPr>
            <p:ph type="title"/>
          </p:nvPr>
        </p:nvSpPr>
        <p:spPr>
          <a:xfrm>
            <a:off x="0" y="96409"/>
            <a:ext cx="9144000" cy="977899"/>
          </a:xfrm>
        </p:spPr>
        <p:txBody>
          <a:bodyPr/>
          <a:lstStyle/>
          <a:p>
            <a:r>
              <a:rPr lang="ru-RU" dirty="0" smtClean="0"/>
              <a:t>СЕТЕВАЯ МОДЕЛЬ ДАННЫХ</a:t>
            </a: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66619"/>
            <a:ext cx="9096375"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6390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5641"/>
            <a:ext cx="4162566" cy="3399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a:spLocks noGrp="1"/>
          </p:cNvSpPr>
          <p:nvPr>
            <p:ph type="title"/>
          </p:nvPr>
        </p:nvSpPr>
        <p:spPr/>
        <p:txBody>
          <a:bodyPr/>
          <a:lstStyle/>
          <a:p>
            <a:r>
              <a:rPr lang="ru-RU" dirty="0" smtClean="0"/>
              <a:t>СЕТЕВАЯ МОДЕЛЬ ДАННЫХ</a:t>
            </a:r>
            <a:endParaRPr lang="ru-RU" dirty="0"/>
          </a:p>
        </p:txBody>
      </p:sp>
      <p:graphicFrame>
        <p:nvGraphicFramePr>
          <p:cNvPr id="8" name="Схема 7"/>
          <p:cNvGraphicFramePr/>
          <p:nvPr>
            <p:extLst/>
          </p:nvPr>
        </p:nvGraphicFramePr>
        <p:xfrm>
          <a:off x="1" y="1246875"/>
          <a:ext cx="9143999" cy="1714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Схема 8"/>
          <p:cNvGraphicFramePr/>
          <p:nvPr>
            <p:extLst/>
          </p:nvPr>
        </p:nvGraphicFramePr>
        <p:xfrm>
          <a:off x="3994245" y="2797791"/>
          <a:ext cx="5149755" cy="40602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763437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08" y="4257247"/>
            <a:ext cx="87058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7" name="Заголовок 1"/>
          <p:cNvSpPr>
            <a:spLocks noGrp="1"/>
          </p:cNvSpPr>
          <p:nvPr>
            <p:ph type="title"/>
          </p:nvPr>
        </p:nvSpPr>
        <p:spPr/>
        <p:txBody>
          <a:bodyPr/>
          <a:lstStyle/>
          <a:p>
            <a:r>
              <a:rPr lang="ru-RU" dirty="0" smtClean="0"/>
              <a:t>СЕТЕВАЯ МОДЕЛЬ ДАННЫХ</a:t>
            </a:r>
            <a:endParaRPr lang="ru-RU" dirty="0"/>
          </a:p>
        </p:txBody>
      </p:sp>
      <p:graphicFrame>
        <p:nvGraphicFramePr>
          <p:cNvPr id="4" name="Схема 3"/>
          <p:cNvGraphicFramePr/>
          <p:nvPr>
            <p:extLst/>
          </p:nvPr>
        </p:nvGraphicFramePr>
        <p:xfrm>
          <a:off x="0" y="1119116"/>
          <a:ext cx="9144000" cy="3330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22382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14652"/>
            <a:ext cx="9063989" cy="1487606"/>
          </a:xfrm>
        </p:spPr>
        <p:txBody>
          <a:bodyPr>
            <a:normAutofit/>
          </a:bodyPr>
          <a:lstStyle/>
          <a:p>
            <a:r>
              <a:rPr lang="ru-RU" sz="1800" dirty="0"/>
              <a:t>Поясним различие между типом и экземпляром записи. </a:t>
            </a:r>
          </a:p>
          <a:p>
            <a:r>
              <a:rPr lang="ru-RU" sz="1800" dirty="0">
                <a:solidFill>
                  <a:srgbClr val="C00000"/>
                </a:solidFill>
              </a:rPr>
              <a:t>ПАЦИЕНТ</a:t>
            </a:r>
            <a:r>
              <a:rPr lang="ru-RU" sz="1800" dirty="0"/>
              <a:t> является типом записи, а строка </a:t>
            </a:r>
            <a:r>
              <a:rPr lang="ru-RU" sz="1800" dirty="0" smtClean="0">
                <a:solidFill>
                  <a:schemeClr val="accent1">
                    <a:lumMod val="50000"/>
                  </a:schemeClr>
                </a:solidFill>
              </a:rPr>
              <a:t>«</a:t>
            </a:r>
            <a:r>
              <a:rPr lang="ru-RU" sz="1800" dirty="0">
                <a:solidFill>
                  <a:schemeClr val="accent1">
                    <a:lumMod val="50000"/>
                  </a:schemeClr>
                </a:solidFill>
              </a:rPr>
              <a:t>1</a:t>
            </a:r>
            <a:r>
              <a:rPr lang="ru-RU" sz="1800" dirty="0" smtClean="0">
                <a:solidFill>
                  <a:schemeClr val="accent1">
                    <a:lumMod val="50000"/>
                  </a:schemeClr>
                </a:solidFill>
              </a:rPr>
              <a:t>111 </a:t>
            </a:r>
            <a:r>
              <a:rPr lang="ru-RU" sz="1800" dirty="0">
                <a:solidFill>
                  <a:schemeClr val="accent1">
                    <a:lumMod val="50000"/>
                  </a:schemeClr>
                </a:solidFill>
              </a:rPr>
              <a:t>Джон Уайт 15 Нью-Стрит</a:t>
            </a:r>
            <a:r>
              <a:rPr lang="de-DE" sz="1800" dirty="0">
                <a:solidFill>
                  <a:schemeClr val="accent1">
                    <a:lumMod val="50000"/>
                  </a:schemeClr>
                </a:solidFill>
              </a:rPr>
              <a:t>,</a:t>
            </a:r>
            <a:r>
              <a:rPr lang="ru-RU" sz="1800" dirty="0">
                <a:solidFill>
                  <a:schemeClr val="accent1">
                    <a:lumMod val="50000"/>
                  </a:schemeClr>
                </a:solidFill>
              </a:rPr>
              <a:t> Нью-Йорк, Н</a:t>
            </a:r>
            <a:r>
              <a:rPr lang="de-DE" sz="1800" dirty="0">
                <a:solidFill>
                  <a:schemeClr val="accent1">
                    <a:lumMod val="50000"/>
                  </a:schemeClr>
                </a:solidFill>
              </a:rPr>
              <a:t>.</a:t>
            </a:r>
            <a:r>
              <a:rPr lang="ru-RU" sz="1800" dirty="0">
                <a:solidFill>
                  <a:schemeClr val="accent1">
                    <a:lumMod val="50000"/>
                  </a:schemeClr>
                </a:solidFill>
              </a:rPr>
              <a:t>-Й</a:t>
            </a:r>
            <a:r>
              <a:rPr lang="de-DE" sz="1800" dirty="0">
                <a:solidFill>
                  <a:schemeClr val="accent1">
                    <a:lumMod val="50000"/>
                  </a:schemeClr>
                </a:solidFill>
              </a:rPr>
              <a:t>.»</a:t>
            </a:r>
            <a:r>
              <a:rPr lang="ru-RU" sz="1800" dirty="0"/>
              <a:t> – </a:t>
            </a:r>
            <a:r>
              <a:rPr lang="ru-RU" sz="1800" dirty="0">
                <a:solidFill>
                  <a:srgbClr val="C00000"/>
                </a:solidFill>
              </a:rPr>
              <a:t>экземпляром</a:t>
            </a:r>
            <a:r>
              <a:rPr lang="ru-RU" sz="1800" dirty="0"/>
              <a:t> типа записи </a:t>
            </a:r>
            <a:r>
              <a:rPr lang="ru-RU" sz="1800" dirty="0" smtClean="0"/>
              <a:t>ПАЦИЕНТ. </a:t>
            </a:r>
            <a:r>
              <a:rPr lang="ru-RU" sz="1800" dirty="0"/>
              <a:t>Таким образом, в БД может иметься </a:t>
            </a:r>
            <a:r>
              <a:rPr lang="ru-RU" sz="1800" dirty="0" smtClean="0"/>
              <a:t>одна </a:t>
            </a:r>
            <a:r>
              <a:rPr lang="ru-RU" sz="1800" dirty="0"/>
              <a:t>или несколько экземпляров записи некоторого типа.</a:t>
            </a:r>
          </a:p>
          <a:p>
            <a:endParaRPr lang="ru-RU" sz="1800"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2399"/>
            <a:ext cx="3206750" cy="1965277"/>
          </a:xfrm>
          <a:prstGeom prst="rect">
            <a:avLst/>
          </a:prstGeom>
          <a:solidFill>
            <a:srgbClr val="FFFF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0" y="2507449"/>
            <a:ext cx="5937250" cy="2978955"/>
          </a:xfrm>
          <a:prstGeom prst="rect">
            <a:avLst/>
          </a:prstGeom>
          <a:solidFill>
            <a:srgbClr val="FFFF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0" y="5494831"/>
            <a:ext cx="9116704" cy="1200329"/>
          </a:xfrm>
          <a:prstGeom prst="rect">
            <a:avLst/>
          </a:prstGeom>
        </p:spPr>
        <p:txBody>
          <a:bodyPr wrap="square">
            <a:spAutoFit/>
          </a:bodyPr>
          <a:lstStyle/>
          <a:p>
            <a:pPr indent="457200" algn="just"/>
            <a:r>
              <a:rPr lang="ru-RU" b="1" dirty="0">
                <a:latin typeface="Arial" pitchFamily="34" charset="0"/>
                <a:cs typeface="Arial" pitchFamily="34" charset="0"/>
              </a:rPr>
              <a:t>В наборе </a:t>
            </a:r>
            <a:r>
              <a:rPr lang="ru-RU" b="1" dirty="0">
                <a:solidFill>
                  <a:srgbClr val="C00000"/>
                </a:solidFill>
                <a:latin typeface="Arial" pitchFamily="34" charset="0"/>
                <a:cs typeface="Arial" pitchFamily="34" charset="0"/>
              </a:rPr>
              <a:t>ПАЦИЕНТ-</a:t>
            </a:r>
            <a:r>
              <a:rPr lang="ru-RU" b="1" dirty="0" err="1">
                <a:solidFill>
                  <a:srgbClr val="C00000"/>
                </a:solidFill>
                <a:latin typeface="Arial" pitchFamily="34" charset="0"/>
                <a:cs typeface="Arial" pitchFamily="34" charset="0"/>
              </a:rPr>
              <a:t>ПЕРЕНЕС</a:t>
            </a:r>
            <a:r>
              <a:rPr lang="ru-RU" b="1" dirty="0">
                <a:solidFill>
                  <a:srgbClr val="C00000"/>
                </a:solidFill>
                <a:latin typeface="Arial" pitchFamily="34" charset="0"/>
                <a:cs typeface="Arial" pitchFamily="34" charset="0"/>
              </a:rPr>
              <a:t>-ОПЕРАЦИЮ</a:t>
            </a:r>
            <a:r>
              <a:rPr lang="ru-RU" b="1" dirty="0">
                <a:latin typeface="Arial" pitchFamily="34" charset="0"/>
                <a:cs typeface="Arial" pitchFamily="34" charset="0"/>
              </a:rPr>
              <a:t> владельцем является запись ПАЦИЕНТ, а членом – запись ОПЕРАЦИЯ. Экземпляр набора </a:t>
            </a:r>
            <a:r>
              <a:rPr lang="ru-RU" b="1" dirty="0" smtClean="0">
                <a:solidFill>
                  <a:srgbClr val="C00000"/>
                </a:solidFill>
                <a:latin typeface="Arial" pitchFamily="34" charset="0"/>
                <a:cs typeface="Arial" pitchFamily="34" charset="0"/>
              </a:rPr>
              <a:t>ПАЦИЕНТ-</a:t>
            </a:r>
            <a:r>
              <a:rPr lang="ru-RU" b="1" dirty="0" err="1" smtClean="0">
                <a:solidFill>
                  <a:srgbClr val="C00000"/>
                </a:solidFill>
                <a:latin typeface="Arial" pitchFamily="34" charset="0"/>
                <a:cs typeface="Arial" pitchFamily="34" charset="0"/>
              </a:rPr>
              <a:t>ПЕРЕНЕС</a:t>
            </a:r>
            <a:r>
              <a:rPr lang="ru-RU" b="1" dirty="0">
                <a:solidFill>
                  <a:srgbClr val="C00000"/>
                </a:solidFill>
                <a:latin typeface="Arial" pitchFamily="34" charset="0"/>
                <a:cs typeface="Arial" pitchFamily="34" charset="0"/>
              </a:rPr>
              <a:t>-</a:t>
            </a:r>
            <a:r>
              <a:rPr lang="ru-RU" b="1" dirty="0" smtClean="0">
                <a:solidFill>
                  <a:srgbClr val="C00000"/>
                </a:solidFill>
                <a:latin typeface="Arial" pitchFamily="34" charset="0"/>
                <a:cs typeface="Arial" pitchFamily="34" charset="0"/>
              </a:rPr>
              <a:t>ОПЕРАЦИЮ</a:t>
            </a:r>
            <a:r>
              <a:rPr lang="ru-RU" b="1" dirty="0" smtClean="0">
                <a:latin typeface="Arial" pitchFamily="34" charset="0"/>
                <a:cs typeface="Arial" pitchFamily="34" charset="0"/>
              </a:rPr>
              <a:t> </a:t>
            </a:r>
            <a:r>
              <a:rPr lang="ru-RU" b="1" dirty="0">
                <a:latin typeface="Arial" pitchFamily="34" charset="0"/>
                <a:cs typeface="Arial" pitchFamily="34" charset="0"/>
              </a:rPr>
              <a:t>содержит один экземпляр записи владельца и два экземпляра записи члена. Набор реализован в виде кольцевой структуры.</a:t>
            </a:r>
          </a:p>
        </p:txBody>
      </p:sp>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7" name="Заголовок 1"/>
          <p:cNvSpPr>
            <a:spLocks noGrp="1"/>
          </p:cNvSpPr>
          <p:nvPr>
            <p:ph type="title"/>
          </p:nvPr>
        </p:nvSpPr>
        <p:spPr>
          <a:xfrm>
            <a:off x="0" y="96409"/>
            <a:ext cx="9144000" cy="977899"/>
          </a:xfrm>
        </p:spPr>
        <p:txBody>
          <a:bodyPr/>
          <a:lstStyle/>
          <a:p>
            <a:r>
              <a:rPr lang="ru-RU" dirty="0" smtClean="0"/>
              <a:t>СЕТЕВАЯ МОДЕЛЬ ДАННЫХ</a:t>
            </a:r>
            <a:endParaRPr lang="ru-RU" dirty="0"/>
          </a:p>
        </p:txBody>
      </p:sp>
    </p:spTree>
    <p:extLst>
      <p:ext uri="{BB962C8B-B14F-4D97-AF65-F5344CB8AC3E}">
        <p14:creationId xmlns:p14="http://schemas.microsoft.com/office/powerpoint/2010/main" val="17599674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91590"/>
            <a:ext cx="9063989" cy="428028"/>
          </a:xfrm>
        </p:spPr>
        <p:txBody>
          <a:bodyPr/>
          <a:lstStyle/>
          <a:p>
            <a:r>
              <a:rPr lang="ru-RU" dirty="0">
                <a:solidFill>
                  <a:srgbClr val="FF0000"/>
                </a:solidFill>
              </a:rPr>
              <a:t>Свойства наборов в сетевой модели </a:t>
            </a:r>
            <a:r>
              <a:rPr lang="ru-RU" dirty="0" smtClean="0">
                <a:solidFill>
                  <a:srgbClr val="FF0000"/>
                </a:solidFill>
              </a:rPr>
              <a:t>данных:</a:t>
            </a:r>
            <a:endParaRPr lang="ru-RU" dirty="0">
              <a:solidFill>
                <a:srgbClr val="FF0000"/>
              </a:solidFill>
            </a:endParaRPr>
          </a:p>
        </p:txBody>
      </p:sp>
      <p:sp>
        <p:nvSpPr>
          <p:cNvPr id="4" name="Прямоугольник 3"/>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5" name="Заголовок 1"/>
          <p:cNvSpPr>
            <a:spLocks noGrp="1"/>
          </p:cNvSpPr>
          <p:nvPr>
            <p:ph type="title"/>
          </p:nvPr>
        </p:nvSpPr>
        <p:spPr/>
        <p:txBody>
          <a:bodyPr/>
          <a:lstStyle/>
          <a:p>
            <a:r>
              <a:rPr lang="ru-RU" dirty="0" smtClean="0"/>
              <a:t>СЕТЕВАЯ МОДЕЛЬ ДАННЫХ</a:t>
            </a:r>
            <a:endParaRPr lang="ru-RU" dirty="0"/>
          </a:p>
        </p:txBody>
      </p:sp>
      <p:graphicFrame>
        <p:nvGraphicFramePr>
          <p:cNvPr id="6" name="Схема 5"/>
          <p:cNvGraphicFramePr/>
          <p:nvPr>
            <p:extLst/>
          </p:nvPr>
        </p:nvGraphicFramePr>
        <p:xfrm>
          <a:off x="131928" y="1794806"/>
          <a:ext cx="8916538" cy="497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675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82889"/>
            <a:ext cx="9063989" cy="6858000"/>
          </a:xfrm>
        </p:spPr>
        <p:txBody>
          <a:bodyPr/>
          <a:lstStyle/>
          <a:p>
            <a:r>
              <a:rPr lang="ru-RU" dirty="0" smtClean="0">
                <a:solidFill>
                  <a:srgbClr val="C00000"/>
                </a:solidFill>
              </a:rPr>
              <a:t>Преимущества сетевой </a:t>
            </a:r>
            <a:r>
              <a:rPr lang="ru-RU" dirty="0">
                <a:solidFill>
                  <a:srgbClr val="C00000"/>
                </a:solidFill>
              </a:rPr>
              <a:t>модели </a:t>
            </a:r>
            <a:r>
              <a:rPr lang="ru-RU" dirty="0" smtClean="0">
                <a:solidFill>
                  <a:srgbClr val="C00000"/>
                </a:solidFill>
              </a:rPr>
              <a:t>данных</a:t>
            </a:r>
            <a:r>
              <a:rPr lang="ru-RU" dirty="0" smtClean="0"/>
              <a:t>:</a:t>
            </a:r>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sz="1900" dirty="0" smtClean="0"/>
          </a:p>
          <a:p>
            <a:endParaRPr lang="ru-RU" sz="1900" dirty="0"/>
          </a:p>
          <a:p>
            <a:r>
              <a:rPr lang="ru-RU" sz="1900" dirty="0" smtClean="0"/>
              <a:t>Наиболее распространённой </a:t>
            </a:r>
            <a:r>
              <a:rPr lang="ru-RU" sz="1900" dirty="0"/>
              <a:t>и стандартизованной из реализаций </a:t>
            </a:r>
            <a:r>
              <a:rPr lang="ru-RU" sz="1900" dirty="0" err="1"/>
              <a:t>СМД</a:t>
            </a:r>
            <a:r>
              <a:rPr lang="ru-RU" sz="1900" dirty="0"/>
              <a:t> является модель </a:t>
            </a:r>
            <a:r>
              <a:rPr lang="ru-RU" sz="1900" dirty="0" err="1">
                <a:solidFill>
                  <a:srgbClr val="C00000"/>
                </a:solidFill>
              </a:rPr>
              <a:t>CADASYL</a:t>
            </a:r>
            <a:r>
              <a:rPr lang="ru-RU" sz="1900" dirty="0"/>
              <a:t>. В соответствии с ней описание схемы БД осуществляется на языке </a:t>
            </a:r>
            <a:r>
              <a:rPr lang="ru-RU" sz="1900" dirty="0" err="1"/>
              <a:t>COBOL</a:t>
            </a:r>
            <a:r>
              <a:rPr lang="ru-RU" sz="1900" dirty="0"/>
              <a:t>, а манипулирование данными – с помощью включающего языка программирования высокого уровня. </a:t>
            </a:r>
          </a:p>
          <a:p>
            <a:r>
              <a:rPr lang="ru-RU" sz="1900" dirty="0" smtClean="0"/>
              <a:t>Примером </a:t>
            </a:r>
            <a:r>
              <a:rPr lang="ru-RU" sz="1900" dirty="0"/>
              <a:t>сетевой СУБД является система </a:t>
            </a:r>
            <a:r>
              <a:rPr lang="en-US" sz="1900" dirty="0">
                <a:solidFill>
                  <a:srgbClr val="C00000"/>
                </a:solidFill>
              </a:rPr>
              <a:t>Integrated Database Management System (</a:t>
            </a:r>
            <a:r>
              <a:rPr lang="en-US" sz="1900" dirty="0" err="1">
                <a:solidFill>
                  <a:srgbClr val="C00000"/>
                </a:solidFill>
              </a:rPr>
              <a:t>IDMS</a:t>
            </a:r>
            <a:r>
              <a:rPr lang="en-US" sz="1900" dirty="0" smtClean="0">
                <a:solidFill>
                  <a:srgbClr val="C00000"/>
                </a:solidFill>
              </a:rPr>
              <a:t>)</a:t>
            </a:r>
            <a:r>
              <a:rPr lang="en-US" sz="1900" dirty="0" smtClean="0"/>
              <a:t>.</a:t>
            </a:r>
            <a:endParaRPr lang="ru-RU" sz="1900" dirty="0" smtClean="0"/>
          </a:p>
          <a:p>
            <a:endParaRPr lang="ru-RU" dirty="0"/>
          </a:p>
        </p:txBody>
      </p:sp>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graphicFrame>
        <p:nvGraphicFramePr>
          <p:cNvPr id="2" name="Схема 1"/>
          <p:cNvGraphicFramePr/>
          <p:nvPr>
            <p:extLst/>
          </p:nvPr>
        </p:nvGraphicFramePr>
        <p:xfrm>
          <a:off x="122830" y="1847377"/>
          <a:ext cx="9021170" cy="2096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6658" y="5554638"/>
            <a:ext cx="2702255" cy="1303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a:spLocks noGrp="1"/>
          </p:cNvSpPr>
          <p:nvPr>
            <p:ph type="title"/>
          </p:nvPr>
        </p:nvSpPr>
        <p:spPr>
          <a:xfrm>
            <a:off x="0" y="96409"/>
            <a:ext cx="9144000" cy="977899"/>
          </a:xfrm>
        </p:spPr>
        <p:txBody>
          <a:bodyPr/>
          <a:lstStyle/>
          <a:p>
            <a:r>
              <a:rPr lang="ru-RU" dirty="0" smtClean="0"/>
              <a:t>СЕТЕВАЯ МОДЕЛЬ ДАННЫХ</a:t>
            </a:r>
            <a:endParaRPr lang="ru-RU" dirty="0"/>
          </a:p>
        </p:txBody>
      </p:sp>
    </p:spTree>
    <p:extLst>
      <p:ext uri="{BB962C8B-B14F-4D97-AF65-F5344CB8AC3E}">
        <p14:creationId xmlns:p14="http://schemas.microsoft.com/office/powerpoint/2010/main" val="37065559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69242"/>
            <a:ext cx="9063989" cy="805218"/>
          </a:xfrm>
        </p:spPr>
        <p:txBody>
          <a:bodyPr/>
          <a:lstStyle/>
          <a:p>
            <a:endParaRPr lang="ru-RU" dirty="0"/>
          </a:p>
          <a:p>
            <a:r>
              <a:rPr lang="ru-RU" dirty="0" smtClean="0">
                <a:solidFill>
                  <a:srgbClr val="C00000"/>
                </a:solidFill>
              </a:rPr>
              <a:t>Недостатки модели:</a:t>
            </a:r>
            <a:endParaRPr lang="ru-RU" dirty="0">
              <a:solidFill>
                <a:srgbClr val="C00000"/>
              </a:solidFill>
            </a:endParaRPr>
          </a:p>
        </p:txBody>
      </p:sp>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7" name="Заголовок 1"/>
          <p:cNvSpPr>
            <a:spLocks noGrp="1"/>
          </p:cNvSpPr>
          <p:nvPr>
            <p:ph type="title"/>
          </p:nvPr>
        </p:nvSpPr>
        <p:spPr>
          <a:xfrm>
            <a:off x="0" y="96409"/>
            <a:ext cx="9144000" cy="977899"/>
          </a:xfrm>
        </p:spPr>
        <p:txBody>
          <a:bodyPr/>
          <a:lstStyle/>
          <a:p>
            <a:r>
              <a:rPr lang="ru-RU" dirty="0" smtClean="0"/>
              <a:t>СЕТЕВАЯ МОДЕЛЬ ДАННЫХ</a:t>
            </a:r>
            <a:endParaRPr lang="ru-RU" dirty="0"/>
          </a:p>
        </p:txBody>
      </p:sp>
      <p:graphicFrame>
        <p:nvGraphicFramePr>
          <p:cNvPr id="2" name="Схема 1"/>
          <p:cNvGraphicFramePr/>
          <p:nvPr>
            <p:extLst/>
          </p:nvPr>
        </p:nvGraphicFramePr>
        <p:xfrm>
          <a:off x="259306" y="2174922"/>
          <a:ext cx="867997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48098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Выводы</a:t>
            </a:r>
          </a:p>
        </p:txBody>
      </p:sp>
      <p:sp>
        <p:nvSpPr>
          <p:cNvPr id="4" name="Прямоугольник 3"/>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graphicFrame>
        <p:nvGraphicFramePr>
          <p:cNvPr id="5" name="Схема 4"/>
          <p:cNvGraphicFramePr/>
          <p:nvPr>
            <p:extLst/>
          </p:nvPr>
        </p:nvGraphicFramePr>
        <p:xfrm>
          <a:off x="0" y="1269242"/>
          <a:ext cx="9048466" cy="5588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10016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https://www.opennet.ru/opennews/pics_base/0_1515399870.png"/>
          <p:cNvPicPr>
            <a:picLocks noChangeAspect="1" noChangeArrowheads="1"/>
          </p:cNvPicPr>
          <p:nvPr/>
        </p:nvPicPr>
        <p:blipFill rotWithShape="1">
          <a:blip r:embed="rId2">
            <a:extLst>
              <a:ext uri="{28A0092B-C50C-407E-A947-70E740481C1C}">
                <a14:useLocalDpi xmlns:a14="http://schemas.microsoft.com/office/drawing/2010/main" val="0"/>
              </a:ext>
            </a:extLst>
          </a:blip>
          <a:srcRect b="54867"/>
          <a:stretch/>
        </p:blipFill>
        <p:spPr bwMode="auto">
          <a:xfrm>
            <a:off x="225186" y="2446677"/>
            <a:ext cx="8721063" cy="431874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0" y="1282889"/>
            <a:ext cx="9063989" cy="1173708"/>
          </a:xfrm>
        </p:spPr>
        <p:txBody>
          <a:bodyPr>
            <a:normAutofit fontScale="92500"/>
          </a:bodyPr>
          <a:lstStyle/>
          <a:p>
            <a:r>
              <a:rPr lang="ru-RU" sz="1800" dirty="0" smtClean="0"/>
              <a:t>В </a:t>
            </a:r>
            <a:r>
              <a:rPr lang="ru-RU" sz="1800" dirty="0"/>
              <a:t>настоящее время абсолютными лидерами рынка СУБД являются компании </a:t>
            </a:r>
            <a:r>
              <a:rPr lang="ru-RU" sz="1800" dirty="0" err="1">
                <a:hlinkClick r:id="rId3" tooltip="Oracle"/>
              </a:rPr>
              <a:t>Oracle</a:t>
            </a:r>
            <a:r>
              <a:rPr lang="ru-RU" sz="1800" dirty="0"/>
              <a:t>, </a:t>
            </a:r>
            <a:r>
              <a:rPr lang="ru-RU" sz="1800" dirty="0">
                <a:hlinkClick r:id="rId4" tooltip="IBM"/>
              </a:rPr>
              <a:t>IBM</a:t>
            </a:r>
            <a:r>
              <a:rPr lang="ru-RU" sz="1800" dirty="0"/>
              <a:t> и </a:t>
            </a:r>
            <a:r>
              <a:rPr lang="ru-RU" sz="1800" dirty="0">
                <a:hlinkClick r:id="rId5" tooltip="Microsoft"/>
              </a:rPr>
              <a:t>Microsoft</a:t>
            </a:r>
            <a:r>
              <a:rPr lang="ru-RU" sz="1800" dirty="0"/>
              <a:t>, с общей совокупной долей рынка около 90%, поставляя такие системы как </a:t>
            </a:r>
            <a:r>
              <a:rPr lang="ru-RU" sz="1800" dirty="0" err="1">
                <a:hlinkClick r:id="rId6" tooltip="Oracle Database"/>
              </a:rPr>
              <a:t>Oracle</a:t>
            </a:r>
            <a:r>
              <a:rPr lang="ru-RU" sz="1800" dirty="0">
                <a:hlinkClick r:id="rId6" tooltip="Oracle Database"/>
              </a:rPr>
              <a:t> </a:t>
            </a:r>
            <a:r>
              <a:rPr lang="ru-RU" sz="1800" dirty="0" err="1">
                <a:hlinkClick r:id="rId6" tooltip="Oracle Database"/>
              </a:rPr>
              <a:t>Database</a:t>
            </a:r>
            <a:r>
              <a:rPr lang="ru-RU" sz="1800" dirty="0"/>
              <a:t>, </a:t>
            </a:r>
            <a:r>
              <a:rPr lang="ru-RU" sz="1800" dirty="0">
                <a:hlinkClick r:id="rId7" tooltip="IBM DB2"/>
              </a:rPr>
              <a:t>IBM DB2</a:t>
            </a:r>
            <a:r>
              <a:rPr lang="ru-RU" sz="1800" dirty="0"/>
              <a:t> и </a:t>
            </a:r>
            <a:r>
              <a:rPr lang="ru-RU" sz="1800" dirty="0">
                <a:hlinkClick r:id="rId8" tooltip="Microsoft SQL Server"/>
              </a:rPr>
              <a:t>Microsoft SQL Server</a:t>
            </a:r>
            <a:r>
              <a:rPr lang="ru-RU" sz="1800" dirty="0" smtClean="0"/>
              <a:t>.</a:t>
            </a:r>
          </a:p>
          <a:p>
            <a:r>
              <a:rPr lang="ru-RU" sz="1800" dirty="0" smtClean="0">
                <a:solidFill>
                  <a:srgbClr val="C00000"/>
                </a:solidFill>
              </a:rPr>
              <a:t>Рейтинг современных СУБД на конец 2018 года.</a:t>
            </a:r>
          </a:p>
        </p:txBody>
      </p:sp>
      <p:sp>
        <p:nvSpPr>
          <p:cNvPr id="5" name="Заголовок 1"/>
          <p:cNvSpPr>
            <a:spLocks noGrp="1"/>
          </p:cNvSpPr>
          <p:nvPr>
            <p:ph type="title"/>
          </p:nvPr>
        </p:nvSpPr>
        <p:spPr>
          <a:xfrm>
            <a:off x="0" y="96409"/>
            <a:ext cx="9144000" cy="977899"/>
          </a:xfrm>
        </p:spPr>
        <p:txBody>
          <a:bodyPr/>
          <a:lstStyle/>
          <a:p>
            <a:r>
              <a:rPr lang="ru-RU" dirty="0"/>
              <a:t>Выводы</a:t>
            </a:r>
          </a:p>
        </p:txBody>
      </p:sp>
      <p:sp>
        <p:nvSpPr>
          <p:cNvPr id="4" name="Прямоугольник 3"/>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6" name="Прямоугольник 5"/>
          <p:cNvSpPr/>
          <p:nvPr/>
        </p:nvSpPr>
        <p:spPr>
          <a:xfrm>
            <a:off x="225186" y="2464056"/>
            <a:ext cx="2967963" cy="2031325"/>
          </a:xfrm>
          <a:prstGeom prst="rect">
            <a:avLst/>
          </a:prstGeom>
          <a:solidFill>
            <a:schemeClr val="bg1"/>
          </a:solidFill>
        </p:spPr>
        <p:txBody>
          <a:bodyPr wrap="square">
            <a:spAutoFit/>
          </a:bodyPr>
          <a:lstStyle/>
          <a:p>
            <a:r>
              <a:rPr lang="ru-RU" b="1" dirty="0">
                <a:solidFill>
                  <a:srgbClr val="C00000"/>
                </a:solidFill>
                <a:latin typeface="Arial" pitchFamily="34" charset="0"/>
                <a:cs typeface="Arial" pitchFamily="34" charset="0"/>
              </a:rPr>
              <a:t>Топ 5 самых </a:t>
            </a:r>
          </a:p>
          <a:p>
            <a:r>
              <a:rPr lang="ru-RU" b="1" dirty="0">
                <a:solidFill>
                  <a:srgbClr val="C00000"/>
                </a:solidFill>
                <a:latin typeface="Arial" pitchFamily="34" charset="0"/>
                <a:cs typeface="Arial" pitchFamily="34" charset="0"/>
              </a:rPr>
              <a:t>популярных</a:t>
            </a:r>
          </a:p>
          <a:p>
            <a:r>
              <a:rPr lang="ru-RU" b="1" dirty="0">
                <a:solidFill>
                  <a:srgbClr val="C00000"/>
                </a:solidFill>
                <a:latin typeface="Arial" pitchFamily="34" charset="0"/>
                <a:cs typeface="Arial" pitchFamily="34" charset="0"/>
              </a:rPr>
              <a:t>коммерческих</a:t>
            </a:r>
          </a:p>
          <a:p>
            <a:r>
              <a:rPr lang="ru-RU" b="1" dirty="0" smtClean="0">
                <a:solidFill>
                  <a:srgbClr val="C00000"/>
                </a:solidFill>
                <a:latin typeface="Arial" pitchFamily="34" charset="0"/>
                <a:cs typeface="Arial" pitchFamily="34" charset="0"/>
              </a:rPr>
              <a:t>СУБД</a:t>
            </a:r>
          </a:p>
          <a:p>
            <a:endParaRPr lang="ru-RU" b="1" dirty="0">
              <a:solidFill>
                <a:srgbClr val="C00000"/>
              </a:solidFill>
              <a:latin typeface="Arial" pitchFamily="34" charset="0"/>
              <a:cs typeface="Arial" pitchFamily="34" charset="0"/>
            </a:endParaRPr>
          </a:p>
          <a:p>
            <a:endParaRPr lang="ru-RU" b="1" dirty="0" smtClean="0">
              <a:solidFill>
                <a:srgbClr val="C00000"/>
              </a:solidFill>
              <a:latin typeface="Arial" pitchFamily="34" charset="0"/>
              <a:cs typeface="Arial" pitchFamily="34" charset="0"/>
            </a:endParaRPr>
          </a:p>
          <a:p>
            <a:endParaRPr lang="ru-RU" b="1" dirty="0">
              <a:solidFill>
                <a:srgbClr val="C00000"/>
              </a:solidFill>
              <a:latin typeface="Arial" pitchFamily="34" charset="0"/>
              <a:cs typeface="Arial" pitchFamily="34" charset="0"/>
            </a:endParaRPr>
          </a:p>
        </p:txBody>
      </p:sp>
      <p:sp>
        <p:nvSpPr>
          <p:cNvPr id="7" name="Прямоугольник 6"/>
          <p:cNvSpPr/>
          <p:nvPr/>
        </p:nvSpPr>
        <p:spPr>
          <a:xfrm>
            <a:off x="225188" y="4389504"/>
            <a:ext cx="2967961" cy="2308324"/>
          </a:xfrm>
          <a:prstGeom prst="rect">
            <a:avLst/>
          </a:prstGeom>
          <a:solidFill>
            <a:schemeClr val="bg1"/>
          </a:solidFill>
        </p:spPr>
        <p:txBody>
          <a:bodyPr wrap="square">
            <a:spAutoFit/>
          </a:bodyPr>
          <a:lstStyle/>
          <a:p>
            <a:r>
              <a:rPr lang="ru-RU" b="1" dirty="0">
                <a:solidFill>
                  <a:srgbClr val="C00000"/>
                </a:solidFill>
                <a:latin typeface="Arial" pitchFamily="34" charset="0"/>
                <a:cs typeface="Arial" pitchFamily="34" charset="0"/>
              </a:rPr>
              <a:t>Топ 5 СУБД с </a:t>
            </a:r>
          </a:p>
          <a:p>
            <a:r>
              <a:rPr lang="ru-RU" b="1" dirty="0">
                <a:solidFill>
                  <a:srgbClr val="C00000"/>
                </a:solidFill>
                <a:latin typeface="Arial" pitchFamily="34" charset="0"/>
                <a:cs typeface="Arial" pitchFamily="34" charset="0"/>
              </a:rPr>
              <a:t>открытым</a:t>
            </a:r>
          </a:p>
          <a:p>
            <a:r>
              <a:rPr lang="ru-RU" b="1" dirty="0">
                <a:solidFill>
                  <a:srgbClr val="C00000"/>
                </a:solidFill>
                <a:latin typeface="Arial" pitchFamily="34" charset="0"/>
                <a:cs typeface="Arial" pitchFamily="34" charset="0"/>
              </a:rPr>
              <a:t>исходным </a:t>
            </a:r>
            <a:r>
              <a:rPr lang="ru-RU" b="1" dirty="0" smtClean="0">
                <a:solidFill>
                  <a:srgbClr val="C00000"/>
                </a:solidFill>
                <a:latin typeface="Arial" pitchFamily="34" charset="0"/>
                <a:cs typeface="Arial" pitchFamily="34" charset="0"/>
              </a:rPr>
              <a:t>кодом</a:t>
            </a:r>
          </a:p>
          <a:p>
            <a:endParaRPr lang="ru-RU" b="1" dirty="0">
              <a:solidFill>
                <a:srgbClr val="C00000"/>
              </a:solidFill>
              <a:latin typeface="Arial" pitchFamily="34" charset="0"/>
              <a:cs typeface="Arial" pitchFamily="34" charset="0"/>
            </a:endParaRPr>
          </a:p>
          <a:p>
            <a:endParaRPr lang="ru-RU" b="1" dirty="0" smtClean="0">
              <a:solidFill>
                <a:srgbClr val="C00000"/>
              </a:solidFill>
              <a:latin typeface="Arial" pitchFamily="34" charset="0"/>
              <a:cs typeface="Arial" pitchFamily="34" charset="0"/>
            </a:endParaRPr>
          </a:p>
          <a:p>
            <a:endParaRPr lang="ru-RU" b="1" dirty="0">
              <a:solidFill>
                <a:srgbClr val="C00000"/>
              </a:solidFill>
              <a:latin typeface="Arial" pitchFamily="34" charset="0"/>
              <a:cs typeface="Arial" pitchFamily="34" charset="0"/>
            </a:endParaRPr>
          </a:p>
          <a:p>
            <a:endParaRPr lang="ru-RU" b="1" dirty="0" smtClean="0">
              <a:solidFill>
                <a:srgbClr val="C00000"/>
              </a:solidFill>
              <a:latin typeface="Arial" pitchFamily="34" charset="0"/>
              <a:cs typeface="Arial" pitchFamily="34" charset="0"/>
            </a:endParaRPr>
          </a:p>
          <a:p>
            <a:endParaRPr lang="ru-RU" b="1" dirty="0">
              <a:solidFill>
                <a:srgbClr val="C00000"/>
              </a:solidFill>
              <a:latin typeface="Arial" pitchFamily="34" charset="0"/>
              <a:cs typeface="Arial" pitchFamily="34" charset="0"/>
            </a:endParaRPr>
          </a:p>
        </p:txBody>
      </p:sp>
      <p:pic>
        <p:nvPicPr>
          <p:cNvPr id="1433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3149" y="2362079"/>
            <a:ext cx="5950851" cy="205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3149" y="4412744"/>
            <a:ext cx="57531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29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41913" y="2826328"/>
            <a:ext cx="6341423" cy="2467246"/>
          </a:xfrm>
        </p:spPr>
        <p:txBody>
          <a:bodyPr>
            <a:normAutofit/>
          </a:bodyPr>
          <a:lstStyle/>
          <a:p>
            <a:pPr indent="0" algn="ctr"/>
            <a:r>
              <a:rPr lang="ru-RU" sz="4000" dirty="0" smtClean="0"/>
              <a:t>5. Физическая модель данных</a:t>
            </a:r>
            <a:endParaRPr lang="ru-RU" sz="3800" dirty="0">
              <a:latin typeface="Arial" pitchFamily="34" charset="0"/>
              <a:cs typeface="Arial" pitchFamily="34" charset="0"/>
            </a:endParaRPr>
          </a:p>
        </p:txBody>
      </p:sp>
      <p:sp>
        <p:nvSpPr>
          <p:cNvPr id="4" name="Прямоугольник 3"/>
          <p:cNvSpPr/>
          <p:nvPr/>
        </p:nvSpPr>
        <p:spPr>
          <a:xfrm>
            <a:off x="5806440" y="6054775"/>
            <a:ext cx="3108960" cy="646331"/>
          </a:xfrm>
          <a:prstGeom prst="rect">
            <a:avLst/>
          </a:prstGeom>
        </p:spPr>
        <p:txBody>
          <a:bodyPr wrap="square">
            <a:spAutoFit/>
          </a:bodyPr>
          <a:lstStyle/>
          <a:p>
            <a:r>
              <a:rPr lang="ru-RU" b="1"/>
              <a:t>доцент каф. ВТ и АСУ ФГБОУ ВО РГУПС Игнатьева О.В.</a:t>
            </a:r>
          </a:p>
        </p:txBody>
      </p:sp>
    </p:spTree>
    <p:extLst>
      <p:ext uri="{BB962C8B-B14F-4D97-AF65-F5344CB8AC3E}">
        <p14:creationId xmlns:p14="http://schemas.microsoft.com/office/powerpoint/2010/main" val="2453736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820" y="0"/>
            <a:ext cx="6951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31379023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323831"/>
            <a:ext cx="9144000" cy="12282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dirty="0" smtClean="0">
                <a:effectLst/>
              </a:rPr>
              <a:t>Физические </a:t>
            </a:r>
            <a:r>
              <a:rPr lang="ru-RU" dirty="0">
                <a:effectLst/>
              </a:rPr>
              <a:t>модели данных</a:t>
            </a:r>
            <a:endParaRPr lang="ru-RU" dirty="0"/>
          </a:p>
        </p:txBody>
      </p:sp>
      <p:sp>
        <p:nvSpPr>
          <p:cNvPr id="3" name="Объект 2"/>
          <p:cNvSpPr>
            <a:spLocks noGrp="1"/>
          </p:cNvSpPr>
          <p:nvPr>
            <p:ph idx="1"/>
          </p:nvPr>
        </p:nvSpPr>
        <p:spPr/>
        <p:txBody>
          <a:bodyPr/>
          <a:lstStyle/>
          <a:p>
            <a:r>
              <a:rPr lang="ru-RU" dirty="0">
                <a:solidFill>
                  <a:srgbClr val="C00000"/>
                </a:solidFill>
              </a:rPr>
              <a:t>Физические модели данных </a:t>
            </a:r>
            <a:r>
              <a:rPr lang="ru-RU" dirty="0"/>
              <a:t>описывают то, как данные хранятся в компьютере, представляя информацию о структуре записей, их упорядоченности и существующих путях доступа. </a:t>
            </a:r>
          </a:p>
          <a:p>
            <a:endParaRPr lang="ru-RU" dirty="0" smtClean="0"/>
          </a:p>
          <a:p>
            <a:r>
              <a:rPr lang="ru-RU" dirty="0" smtClean="0"/>
              <a:t>Физические модели: </a:t>
            </a:r>
            <a:endParaRPr lang="ru-RU" dirty="0"/>
          </a:p>
          <a:p>
            <a:pPr marL="1028700" lvl="1" indent="-342900">
              <a:buBlip>
                <a:blip r:embed="rId2"/>
              </a:buBlip>
            </a:pPr>
            <a:r>
              <a:rPr lang="ru-RU" dirty="0"/>
              <a:t>обобщающая модель (</a:t>
            </a:r>
            <a:r>
              <a:rPr lang="en-US" dirty="0"/>
              <a:t>unifying model</a:t>
            </a:r>
            <a:r>
              <a:rPr lang="ru-RU" dirty="0"/>
              <a:t>)</a:t>
            </a:r>
          </a:p>
          <a:p>
            <a:pPr marL="1028700" lvl="1" indent="-342900">
              <a:buBlip>
                <a:blip r:embed="rId2"/>
              </a:buBlip>
            </a:pPr>
            <a:r>
              <a:rPr lang="ru-RU" dirty="0"/>
              <a:t>модель памяти кадров {</a:t>
            </a:r>
            <a:r>
              <a:rPr lang="en-US" dirty="0"/>
              <a:t>frame memory</a:t>
            </a:r>
            <a:r>
              <a:rPr lang="ru-RU" dirty="0"/>
              <a:t>).</a:t>
            </a:r>
          </a:p>
        </p:txBody>
      </p:sp>
      <p:pic>
        <p:nvPicPr>
          <p:cNvPr id="51202" name="Picture 2" descr="http://s41.radikal.ru/i091/1204/53/abc0824f2b06.jpg"/>
          <p:cNvPicPr>
            <a:picLocks noChangeAspect="1" noChangeArrowheads="1"/>
          </p:cNvPicPr>
          <p:nvPr/>
        </p:nvPicPr>
        <p:blipFill>
          <a:blip r:embed="rId3" r:link="rId4">
            <a:extLst>
              <a:ext uri="{28A0092B-C50C-407E-A947-70E740481C1C}">
                <a14:useLocalDpi xmlns:a14="http://schemas.microsoft.com/office/drawing/2010/main" val="0"/>
              </a:ext>
            </a:extLst>
          </a:blip>
          <a:srcRect t="18898" b="18898"/>
          <a:stretch>
            <a:fillRect/>
          </a:stretch>
        </p:blipFill>
        <p:spPr bwMode="auto">
          <a:xfrm>
            <a:off x="2191651" y="3684896"/>
            <a:ext cx="5338763" cy="317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9259858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rPr>
              <a:t>Физические </a:t>
            </a:r>
            <a:r>
              <a:rPr lang="ru-RU" dirty="0">
                <a:effectLst/>
              </a:rPr>
              <a:t>модели данных</a:t>
            </a:r>
            <a:endParaRPr lang="ru-RU" dirty="0"/>
          </a:p>
        </p:txBody>
      </p:sp>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graphicFrame>
        <p:nvGraphicFramePr>
          <p:cNvPr id="7" name="Схема 6"/>
          <p:cNvGraphicFramePr/>
          <p:nvPr>
            <p:extLst/>
          </p:nvPr>
        </p:nvGraphicFramePr>
        <p:xfrm>
          <a:off x="109182" y="1397000"/>
          <a:ext cx="8939284" cy="5229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81732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12" y="1251828"/>
            <a:ext cx="8276230" cy="553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a:spLocks noGrp="1"/>
          </p:cNvSpPr>
          <p:nvPr>
            <p:ph type="title"/>
          </p:nvPr>
        </p:nvSpPr>
        <p:spPr/>
        <p:txBody>
          <a:bodyPr/>
          <a:lstStyle/>
          <a:p>
            <a:r>
              <a:rPr lang="ru-RU" dirty="0" smtClean="0">
                <a:effectLst/>
              </a:rPr>
              <a:t>Физические </a:t>
            </a:r>
            <a:r>
              <a:rPr lang="ru-RU" dirty="0">
                <a:effectLst/>
              </a:rPr>
              <a:t>модели данных</a:t>
            </a:r>
            <a:endParaRPr lang="ru-RU" dirty="0"/>
          </a:p>
        </p:txBody>
      </p:sp>
    </p:spTree>
    <p:extLst>
      <p:ext uri="{BB962C8B-B14F-4D97-AF65-F5344CB8AC3E}">
        <p14:creationId xmlns:p14="http://schemas.microsoft.com/office/powerpoint/2010/main" val="3673058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rPr>
              <a:t>Физические </a:t>
            </a:r>
            <a:r>
              <a:rPr lang="ru-RU" dirty="0">
                <a:effectLst/>
              </a:rPr>
              <a:t>модели данных</a:t>
            </a:r>
            <a:endParaRPr lang="ru-RU" dirty="0"/>
          </a:p>
        </p:txBody>
      </p:sp>
      <p:sp>
        <p:nvSpPr>
          <p:cNvPr id="5" name="Объект 4"/>
          <p:cNvSpPr>
            <a:spLocks noGrp="1"/>
          </p:cNvSpPr>
          <p:nvPr>
            <p:ph idx="1"/>
          </p:nvPr>
        </p:nvSpPr>
        <p:spPr>
          <a:xfrm>
            <a:off x="0" y="3370997"/>
            <a:ext cx="9144000" cy="3691719"/>
          </a:xfrm>
        </p:spPr>
        <p:txBody>
          <a:bodyPr>
            <a:normAutofit/>
          </a:bodyPr>
          <a:lstStyle/>
          <a:p>
            <a:r>
              <a:rPr lang="ru-RU" sz="1800" dirty="0" smtClean="0"/>
              <a:t>Так </a:t>
            </a:r>
            <a:r>
              <a:rPr lang="ru-RU" sz="1800" dirty="0"/>
              <a:t>логическая запись, состоящая из полей, может быть представлена в виде физической записи (из тех же полей), логический файл – в виде физического файла</a:t>
            </a:r>
            <a:r>
              <a:rPr lang="ru-RU" sz="1800" dirty="0" smtClean="0"/>
              <a:t>. </a:t>
            </a:r>
          </a:p>
          <a:p>
            <a:r>
              <a:rPr lang="ru-RU" sz="1800" dirty="0" smtClean="0"/>
              <a:t>Логическая </a:t>
            </a:r>
            <a:r>
              <a:rPr lang="ru-RU" sz="1800" dirty="0"/>
              <a:t>запись представляется в оперативной памяти следующим образом:</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56" y="4834261"/>
            <a:ext cx="8270543" cy="193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Схема 3"/>
          <p:cNvGraphicFramePr/>
          <p:nvPr>
            <p:extLst/>
          </p:nvPr>
        </p:nvGraphicFramePr>
        <p:xfrm>
          <a:off x="122830" y="1241948"/>
          <a:ext cx="8911988" cy="2183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37646799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rPr>
              <a:t>Физические </a:t>
            </a:r>
            <a:r>
              <a:rPr lang="ru-RU" dirty="0">
                <a:effectLst/>
              </a:rPr>
              <a:t>модели данных</a:t>
            </a:r>
            <a:endParaRPr lang="ru-RU" dirty="0"/>
          </a:p>
        </p:txBody>
      </p:sp>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5" name="Объект 4"/>
          <p:cNvSpPr>
            <a:spLocks noGrp="1"/>
          </p:cNvSpPr>
          <p:nvPr>
            <p:ph idx="1"/>
          </p:nvPr>
        </p:nvSpPr>
        <p:spPr>
          <a:xfrm>
            <a:off x="0" y="1291589"/>
            <a:ext cx="9144000" cy="5566411"/>
          </a:xfrm>
        </p:spPr>
        <p:txBody>
          <a:bodyPr>
            <a:normAutofit/>
          </a:bodyPr>
          <a:lstStyle/>
          <a:p>
            <a:r>
              <a:rPr lang="ru-RU" sz="1800" dirty="0">
                <a:solidFill>
                  <a:srgbClr val="C00000"/>
                </a:solidFill>
              </a:rPr>
              <a:t>Организация обмена между оперативной и внешней памятью</a:t>
            </a:r>
          </a:p>
          <a:p>
            <a:endParaRPr lang="ru-RU" sz="1800" dirty="0" smtClean="0"/>
          </a:p>
          <a:p>
            <a:endParaRPr lang="ru-RU" sz="1800" dirty="0"/>
          </a:p>
          <a:p>
            <a:endParaRPr lang="ru-RU" sz="1800" dirty="0" smtClean="0"/>
          </a:p>
          <a:p>
            <a:endParaRPr lang="ru-RU" sz="1800" dirty="0"/>
          </a:p>
          <a:p>
            <a:endParaRPr lang="ru-RU" sz="1800" dirty="0" smtClean="0"/>
          </a:p>
          <a:p>
            <a:endParaRPr lang="ru-RU" sz="1800" dirty="0"/>
          </a:p>
          <a:p>
            <a:endParaRPr lang="ru-RU" sz="1800" dirty="0" smtClean="0"/>
          </a:p>
          <a:p>
            <a:endParaRPr lang="ru-RU" sz="1800" dirty="0" smtClean="0"/>
          </a:p>
          <a:p>
            <a:endParaRPr lang="ru-RU" sz="1800" dirty="0"/>
          </a:p>
          <a:p>
            <a:endParaRPr lang="ru-RU" sz="1800" dirty="0" smtClean="0"/>
          </a:p>
          <a:p>
            <a:r>
              <a:rPr lang="ru-RU" sz="1800" dirty="0" smtClean="0"/>
              <a:t>Ввод </a:t>
            </a:r>
            <a:r>
              <a:rPr lang="ru-RU" sz="1800" dirty="0"/>
              <a:t>исходных данных в БД осуществляется следующим образом: </a:t>
            </a:r>
            <a:r>
              <a:rPr lang="ru-RU" sz="1800" dirty="0" smtClean="0"/>
              <a:t></a:t>
            </a:r>
            <a:endParaRPr lang="ru-RU" sz="1800" dirty="0"/>
          </a:p>
        </p:txBody>
      </p:sp>
      <p:graphicFrame>
        <p:nvGraphicFramePr>
          <p:cNvPr id="3" name="Схема 2"/>
          <p:cNvGraphicFramePr/>
          <p:nvPr>
            <p:extLst/>
          </p:nvPr>
        </p:nvGraphicFramePr>
        <p:xfrm>
          <a:off x="0" y="1519832"/>
          <a:ext cx="9034818" cy="26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extLst/>
          </p:nvPr>
        </p:nvGraphicFramePr>
        <p:xfrm>
          <a:off x="163773" y="4708479"/>
          <a:ext cx="8748215" cy="20569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8600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rPr>
              <a:t>Физические </a:t>
            </a:r>
            <a:r>
              <a:rPr lang="ru-RU" dirty="0">
                <a:effectLst/>
              </a:rPr>
              <a:t>модели данных</a:t>
            </a:r>
            <a:endParaRPr lang="ru-RU" dirty="0"/>
          </a:p>
        </p:txBody>
      </p:sp>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5" name="Объект 4"/>
          <p:cNvSpPr>
            <a:spLocks noGrp="1"/>
          </p:cNvSpPr>
          <p:nvPr>
            <p:ph idx="1"/>
          </p:nvPr>
        </p:nvSpPr>
        <p:spPr>
          <a:xfrm>
            <a:off x="0" y="6509982"/>
            <a:ext cx="9144000" cy="348018"/>
          </a:xfrm>
        </p:spPr>
        <p:txBody>
          <a:bodyPr>
            <a:noAutofit/>
          </a:bodyPr>
          <a:lstStyle/>
          <a:p>
            <a:pPr algn="ctr"/>
            <a:r>
              <a:rPr lang="ru-RU" sz="1800" b="0" dirty="0"/>
              <a:t>Схема занесения записей во внешнюю память </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76" y="1975935"/>
            <a:ext cx="5145206" cy="43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5227093" y="1953905"/>
            <a:ext cx="3883101" cy="4278094"/>
          </a:xfrm>
          <a:prstGeom prst="rect">
            <a:avLst/>
          </a:prstGeom>
        </p:spPr>
        <p:txBody>
          <a:bodyPr wrap="square">
            <a:spAutoFit/>
          </a:bodyPr>
          <a:lstStyle/>
          <a:p>
            <a:r>
              <a:rPr lang="ru-RU" sz="1700" b="1" dirty="0">
                <a:solidFill>
                  <a:srgbClr val="C00000"/>
                </a:solidFill>
                <a:latin typeface="Arial" pitchFamily="34" charset="0"/>
                <a:cs typeface="Arial" pitchFamily="34" charset="0"/>
              </a:rPr>
              <a:t>Обработка данных, хранящихся во внешней памяти, осуществляется следующим образом</a:t>
            </a:r>
            <a:r>
              <a:rPr lang="ru-RU" sz="1700" b="1" dirty="0">
                <a:latin typeface="Arial" pitchFamily="34" charset="0"/>
                <a:cs typeface="Arial" pitchFamily="34" charset="0"/>
              </a:rPr>
              <a:t>:  </a:t>
            </a:r>
            <a:endParaRPr lang="ru-RU" sz="1700" b="1" dirty="0" smtClean="0">
              <a:latin typeface="Arial" pitchFamily="34" charset="0"/>
              <a:cs typeface="Arial" pitchFamily="34" charset="0"/>
            </a:endParaRPr>
          </a:p>
          <a:p>
            <a:pPr marL="285750" indent="-285750">
              <a:buFontTx/>
              <a:buChar char="-"/>
            </a:pPr>
            <a:r>
              <a:rPr lang="ru-RU" sz="1700" b="1" dirty="0" smtClean="0">
                <a:latin typeface="Arial" pitchFamily="34" charset="0"/>
                <a:cs typeface="Arial" pitchFamily="34" charset="0"/>
              </a:rPr>
              <a:t>физическая </a:t>
            </a:r>
            <a:r>
              <a:rPr lang="ru-RU" sz="1700" b="1" dirty="0">
                <a:latin typeface="Arial" pitchFamily="34" charset="0"/>
                <a:cs typeface="Arial" pitchFamily="34" charset="0"/>
              </a:rPr>
              <a:t>запись (блок) считывается в оперативную память;  </a:t>
            </a:r>
            <a:endParaRPr lang="ru-RU" sz="1700" b="1" dirty="0" smtClean="0">
              <a:latin typeface="Arial" pitchFamily="34" charset="0"/>
              <a:cs typeface="Arial" pitchFamily="34" charset="0"/>
            </a:endParaRPr>
          </a:p>
          <a:p>
            <a:pPr marL="285750" indent="-285750">
              <a:buFontTx/>
              <a:buChar char="-"/>
            </a:pPr>
            <a:r>
              <a:rPr lang="ru-RU" sz="1700" b="1" dirty="0" smtClean="0">
                <a:latin typeface="Arial" pitchFamily="34" charset="0"/>
                <a:cs typeface="Arial" pitchFamily="34" charset="0"/>
              </a:rPr>
              <a:t>обрабатываются </a:t>
            </a:r>
            <a:r>
              <a:rPr lang="ru-RU" sz="1700" b="1" dirty="0">
                <a:latin typeface="Arial" pitchFamily="34" charset="0"/>
                <a:cs typeface="Arial" pitchFamily="34" charset="0"/>
              </a:rPr>
              <a:t>экземпляры логических записей внутри блока (выбираются нужные поля, производится сравнение ключевого поля с заданным значением, осуществляется корректировка полей, выполняются операции удаления и т.п.).</a:t>
            </a:r>
          </a:p>
        </p:txBody>
      </p:sp>
      <p:sp>
        <p:nvSpPr>
          <p:cNvPr id="4" name="Прямоугольник 3"/>
          <p:cNvSpPr/>
          <p:nvPr/>
        </p:nvSpPr>
        <p:spPr>
          <a:xfrm>
            <a:off x="-1" y="1329604"/>
            <a:ext cx="8912617" cy="646331"/>
          </a:xfrm>
          <a:prstGeom prst="rect">
            <a:avLst/>
          </a:prstGeom>
        </p:spPr>
        <p:txBody>
          <a:bodyPr wrap="square">
            <a:spAutoFit/>
          </a:bodyPr>
          <a:lstStyle/>
          <a:p>
            <a:pPr indent="457200" algn="just"/>
            <a:r>
              <a:rPr lang="ru-RU" b="1" dirty="0">
                <a:latin typeface="Arial" pitchFamily="34" charset="0"/>
                <a:cs typeface="Arial" pitchFamily="34" charset="0"/>
              </a:rPr>
              <a:t>Ввод k экземпляров записей исходной таблицы, составляющих i-ю физическую </a:t>
            </a:r>
            <a:r>
              <a:rPr lang="ru-RU" b="1" dirty="0" smtClean="0">
                <a:latin typeface="Arial" pitchFamily="34" charset="0"/>
                <a:cs typeface="Arial" pitchFamily="34" charset="0"/>
              </a:rPr>
              <a:t>запись, изображена на рис.</a:t>
            </a:r>
            <a:endParaRPr lang="ru-RU" b="1" dirty="0">
              <a:latin typeface="Arial" pitchFamily="34" charset="0"/>
              <a:cs typeface="Arial" pitchFamily="34" charset="0"/>
            </a:endParaRPr>
          </a:p>
        </p:txBody>
      </p:sp>
    </p:spTree>
    <p:extLst>
      <p:ext uri="{BB962C8B-B14F-4D97-AF65-F5344CB8AC3E}">
        <p14:creationId xmlns:p14="http://schemas.microsoft.com/office/powerpoint/2010/main" val="27320474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rPr>
              <a:t>Физические </a:t>
            </a:r>
            <a:r>
              <a:rPr lang="ru-RU" dirty="0">
                <a:effectLst/>
              </a:rPr>
              <a:t>модели данных</a:t>
            </a:r>
            <a:endParaRPr lang="ru-RU" dirty="0"/>
          </a:p>
        </p:txBody>
      </p:sp>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5" name="Объект 4"/>
          <p:cNvSpPr>
            <a:spLocks noGrp="1"/>
          </p:cNvSpPr>
          <p:nvPr>
            <p:ph idx="1"/>
          </p:nvPr>
        </p:nvSpPr>
        <p:spPr>
          <a:xfrm>
            <a:off x="0" y="1291589"/>
            <a:ext cx="9144000" cy="428029"/>
          </a:xfrm>
        </p:spPr>
        <p:txBody>
          <a:bodyPr>
            <a:normAutofit/>
          </a:bodyPr>
          <a:lstStyle/>
          <a:p>
            <a:r>
              <a:rPr lang="ru-RU" sz="1800" dirty="0">
                <a:solidFill>
                  <a:srgbClr val="C00000"/>
                </a:solidFill>
              </a:rPr>
              <a:t>Структуры хранения данных во внешней памяти </a:t>
            </a:r>
            <a:r>
              <a:rPr lang="ru-RU" sz="1800" dirty="0" smtClean="0">
                <a:solidFill>
                  <a:srgbClr val="C00000"/>
                </a:solidFill>
              </a:rPr>
              <a:t>ЭВМ:</a:t>
            </a:r>
          </a:p>
        </p:txBody>
      </p:sp>
      <p:graphicFrame>
        <p:nvGraphicFramePr>
          <p:cNvPr id="3" name="Схема 2"/>
          <p:cNvGraphicFramePr/>
          <p:nvPr>
            <p:extLst/>
          </p:nvPr>
        </p:nvGraphicFramePr>
        <p:xfrm>
          <a:off x="101264" y="1779136"/>
          <a:ext cx="8919906" cy="4847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1886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rPr>
              <a:t>Физические </a:t>
            </a:r>
            <a:r>
              <a:rPr lang="ru-RU" dirty="0">
                <a:effectLst/>
              </a:rPr>
              <a:t>модели данных</a:t>
            </a:r>
            <a:endParaRPr lang="ru-RU" dirty="0"/>
          </a:p>
        </p:txBody>
      </p:sp>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08728"/>
            <a:ext cx="9144000" cy="145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Объект 4"/>
          <p:cNvSpPr txBox="1">
            <a:spLocks/>
          </p:cNvSpPr>
          <p:nvPr/>
        </p:nvSpPr>
        <p:spPr>
          <a:xfrm>
            <a:off x="0" y="1291589"/>
            <a:ext cx="9144000" cy="428029"/>
          </a:xfrm>
          <a:prstGeom prst="rect">
            <a:avLst/>
          </a:prstGeom>
        </p:spPr>
        <p:txBody>
          <a:bodyPr vert="horz" lIns="91440" tIns="45720" rIns="91440" bIns="45720" rtlCol="0">
            <a:normAutofit/>
          </a:bodyPr>
          <a:lstStyle>
            <a:lvl1pPr marL="0" indent="457200" algn="just" defTabSz="914400" rtl="0" eaLnBrk="1" latinLnBrk="0" hangingPunct="1">
              <a:lnSpc>
                <a:spcPct val="100000"/>
              </a:lnSpc>
              <a:spcBef>
                <a:spcPts val="0"/>
              </a:spcBef>
              <a:buFont typeface="Arial" panose="020B0604020202020204" pitchFamily="34" charset="0"/>
              <a:buNone/>
              <a:defRPr sz="2000" b="1"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800" dirty="0" smtClean="0">
                <a:solidFill>
                  <a:srgbClr val="C00000"/>
                </a:solidFill>
              </a:rPr>
              <a:t>Структуры хранения данных во внешней памяти ЭВМ:</a:t>
            </a:r>
          </a:p>
        </p:txBody>
      </p:sp>
      <p:graphicFrame>
        <p:nvGraphicFramePr>
          <p:cNvPr id="3" name="Схема 2"/>
          <p:cNvGraphicFramePr/>
          <p:nvPr>
            <p:extLst/>
          </p:nvPr>
        </p:nvGraphicFramePr>
        <p:xfrm>
          <a:off x="0" y="1719618"/>
          <a:ext cx="9144000" cy="3070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3135196" y="6465168"/>
            <a:ext cx="2873607" cy="338554"/>
          </a:xfrm>
          <a:prstGeom prst="rect">
            <a:avLst/>
          </a:prstGeom>
        </p:spPr>
        <p:txBody>
          <a:bodyPr wrap="none">
            <a:spAutoFit/>
          </a:bodyPr>
          <a:lstStyle/>
          <a:p>
            <a:r>
              <a:rPr lang="ru-RU" sz="1600" dirty="0">
                <a:latin typeface="Arial" pitchFamily="34" charset="0"/>
                <a:cs typeface="Arial" pitchFamily="34" charset="0"/>
              </a:rPr>
              <a:t>Список физических записей</a:t>
            </a:r>
          </a:p>
        </p:txBody>
      </p:sp>
    </p:spTree>
    <p:extLst>
      <p:ext uri="{BB962C8B-B14F-4D97-AF65-F5344CB8AC3E}">
        <p14:creationId xmlns:p14="http://schemas.microsoft.com/office/powerpoint/2010/main" val="35934450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rPr>
              <a:t>Физические </a:t>
            </a:r>
            <a:r>
              <a:rPr lang="ru-RU" dirty="0">
                <a:effectLst/>
              </a:rPr>
              <a:t>модели данных</a:t>
            </a:r>
            <a:endParaRPr lang="ru-RU" dirty="0"/>
          </a:p>
        </p:txBody>
      </p:sp>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05" y="4510585"/>
            <a:ext cx="6902635" cy="234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Схема 2"/>
          <p:cNvGraphicFramePr/>
          <p:nvPr>
            <p:extLst/>
          </p:nvPr>
        </p:nvGraphicFramePr>
        <p:xfrm>
          <a:off x="0" y="1119113"/>
          <a:ext cx="9048466" cy="360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41995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rPr>
              <a:t>Физические </a:t>
            </a:r>
            <a:r>
              <a:rPr lang="ru-RU" dirty="0">
                <a:effectLst/>
              </a:rPr>
              <a:t>модели данных</a:t>
            </a:r>
            <a:endParaRPr lang="ru-RU" dirty="0"/>
          </a:p>
        </p:txBody>
      </p:sp>
      <p:sp>
        <p:nvSpPr>
          <p:cNvPr id="7" name="Объект 4"/>
          <p:cNvSpPr txBox="1">
            <a:spLocks/>
          </p:cNvSpPr>
          <p:nvPr/>
        </p:nvSpPr>
        <p:spPr>
          <a:xfrm>
            <a:off x="0" y="1291589"/>
            <a:ext cx="9144000" cy="428029"/>
          </a:xfrm>
          <a:prstGeom prst="rect">
            <a:avLst/>
          </a:prstGeom>
        </p:spPr>
        <p:txBody>
          <a:bodyPr vert="horz" lIns="91440" tIns="45720" rIns="91440" bIns="45720" rtlCol="0">
            <a:normAutofit/>
          </a:bodyPr>
          <a:lstStyle>
            <a:lvl1pPr marL="0" indent="457200" algn="just" defTabSz="914400" rtl="0" eaLnBrk="1" latinLnBrk="0" hangingPunct="1">
              <a:lnSpc>
                <a:spcPct val="100000"/>
              </a:lnSpc>
              <a:spcBef>
                <a:spcPts val="0"/>
              </a:spcBef>
              <a:buFont typeface="Arial" panose="020B0604020202020204" pitchFamily="34" charset="0"/>
              <a:buNone/>
              <a:defRPr sz="2000" b="1"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800" dirty="0" smtClean="0">
                <a:solidFill>
                  <a:srgbClr val="C00000"/>
                </a:solidFill>
              </a:rPr>
              <a:t>Структуры хранения данных во внешней памяти ЭВМ:</a:t>
            </a:r>
          </a:p>
        </p:txBody>
      </p:sp>
      <p:graphicFrame>
        <p:nvGraphicFramePr>
          <p:cNvPr id="3" name="Схема 2"/>
          <p:cNvGraphicFramePr/>
          <p:nvPr>
            <p:extLst/>
          </p:nvPr>
        </p:nvGraphicFramePr>
        <p:xfrm>
          <a:off x="95534" y="1669856"/>
          <a:ext cx="8952932" cy="509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Tree>
    <p:extLst>
      <p:ext uri="{BB962C8B-B14F-4D97-AF65-F5344CB8AC3E}">
        <p14:creationId xmlns:p14="http://schemas.microsoft.com/office/powerpoint/2010/main" val="1170935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Инфологические модели данных</a:t>
            </a:r>
            <a:endParaRPr lang="ru-RU" dirty="0"/>
          </a:p>
        </p:txBody>
      </p:sp>
      <p:sp>
        <p:nvSpPr>
          <p:cNvPr id="3" name="Объект 2"/>
          <p:cNvSpPr>
            <a:spLocks noGrp="1"/>
          </p:cNvSpPr>
          <p:nvPr>
            <p:ph idx="1"/>
          </p:nvPr>
        </p:nvSpPr>
        <p:spPr>
          <a:xfrm>
            <a:off x="0" y="1279019"/>
            <a:ext cx="9063989" cy="5486400"/>
          </a:xfrm>
        </p:spPr>
        <p:txBody>
          <a:bodyPr>
            <a:normAutofit/>
          </a:bodyPr>
          <a:lstStyle/>
          <a:p>
            <a:r>
              <a:rPr lang="ru-RU" sz="1700" dirty="0" smtClean="0"/>
              <a:t>При </a:t>
            </a:r>
            <a:r>
              <a:rPr lang="ru-RU" sz="1700" dirty="0"/>
              <a:t>построении объектных моделей данных используются такие понятия как </a:t>
            </a:r>
            <a:r>
              <a:rPr lang="ru-RU" sz="1700" dirty="0">
                <a:solidFill>
                  <a:srgbClr val="FF0000"/>
                </a:solidFill>
              </a:rPr>
              <a:t>сущности, атрибуты и связи</a:t>
            </a:r>
            <a:r>
              <a:rPr lang="ru-RU" sz="1700" dirty="0"/>
              <a:t>. </a:t>
            </a:r>
          </a:p>
          <a:p>
            <a:endParaRPr lang="ru-RU" sz="1700" dirty="0" smtClean="0"/>
          </a:p>
          <a:p>
            <a:endParaRPr lang="ru-RU" sz="1700" dirty="0"/>
          </a:p>
          <a:p>
            <a:endParaRPr lang="ru-RU" sz="1700" dirty="0" smtClean="0"/>
          </a:p>
          <a:p>
            <a:endParaRPr lang="ru-RU" sz="1700" dirty="0"/>
          </a:p>
          <a:p>
            <a:endParaRPr lang="ru-RU" sz="1700" dirty="0" smtClean="0"/>
          </a:p>
          <a:p>
            <a:endParaRPr lang="ru-RU" sz="1700" dirty="0"/>
          </a:p>
          <a:p>
            <a:r>
              <a:rPr lang="ru-RU" sz="1700" dirty="0" smtClean="0"/>
              <a:t>Наиболее </a:t>
            </a:r>
            <a:r>
              <a:rPr lang="ru-RU" sz="1700" dirty="0"/>
              <a:t>общие типы объектных моделей </a:t>
            </a:r>
            <a:r>
              <a:rPr lang="ru-RU" sz="1700" dirty="0" smtClean="0"/>
              <a:t>данных:</a:t>
            </a:r>
            <a:endParaRPr lang="ru-RU" sz="1700" dirty="0"/>
          </a:p>
          <a:p>
            <a:endParaRPr lang="ru-RU" sz="1700" dirty="0" smtClean="0"/>
          </a:p>
          <a:p>
            <a:endParaRPr lang="ru-RU" sz="1700" dirty="0"/>
          </a:p>
          <a:p>
            <a:endParaRPr lang="ru-RU" sz="1700" dirty="0" smtClean="0"/>
          </a:p>
          <a:p>
            <a:endParaRPr lang="ru-RU" sz="1700" dirty="0"/>
          </a:p>
          <a:p>
            <a:endParaRPr lang="ru-RU" sz="1700" dirty="0" smtClean="0"/>
          </a:p>
          <a:p>
            <a:endParaRPr lang="ru-RU" sz="1700" dirty="0"/>
          </a:p>
          <a:p>
            <a:r>
              <a:rPr lang="ru-RU" sz="1700" dirty="0" smtClean="0"/>
              <a:t>В </a:t>
            </a:r>
            <a:r>
              <a:rPr lang="ru-RU" sz="1700" dirty="0"/>
              <a:t>настоящее время </a:t>
            </a:r>
            <a:r>
              <a:rPr lang="en-US" sz="1700" dirty="0">
                <a:solidFill>
                  <a:srgbClr val="FF0000"/>
                </a:solidFill>
              </a:rPr>
              <a:t>ER</a:t>
            </a:r>
            <a:r>
              <a:rPr lang="ru-RU" sz="1700" dirty="0">
                <a:solidFill>
                  <a:srgbClr val="FF0000"/>
                </a:solidFill>
              </a:rPr>
              <a:t>-модель </a:t>
            </a:r>
            <a:r>
              <a:rPr lang="ru-RU" sz="1700" dirty="0"/>
              <a:t>стала одним из основным методов концептуального проектирования баз данных. </a:t>
            </a:r>
          </a:p>
          <a:p>
            <a:r>
              <a:rPr lang="ru-RU" sz="1700" dirty="0">
                <a:solidFill>
                  <a:srgbClr val="C00000"/>
                </a:solidFill>
              </a:rPr>
              <a:t>Объектно-ориентированная</a:t>
            </a:r>
            <a:r>
              <a:rPr lang="ru-RU" sz="1700" dirty="0"/>
              <a:t> модель расширяет определение сущности с целью включения в него не только атрибутов, которые описывают состояние объекта, но и действий, которые с ним связаны, т.е. его поведение. </a:t>
            </a:r>
          </a:p>
        </p:txBody>
      </p:sp>
      <p:sp>
        <p:nvSpPr>
          <p:cNvPr id="4" name="Прямоугольник 3"/>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graphicFrame>
        <p:nvGraphicFramePr>
          <p:cNvPr id="5" name="Схема 4"/>
          <p:cNvGraphicFramePr/>
          <p:nvPr>
            <p:extLst>
              <p:ext uri="{D42A27DB-BD31-4B8C-83A1-F6EECF244321}">
                <p14:modId xmlns:p14="http://schemas.microsoft.com/office/powerpoint/2010/main" val="1851755255"/>
              </p:ext>
            </p:extLst>
          </p:nvPr>
        </p:nvGraphicFramePr>
        <p:xfrm>
          <a:off x="190005" y="1834754"/>
          <a:ext cx="8858992" cy="1514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573559339"/>
              </p:ext>
            </p:extLst>
          </p:nvPr>
        </p:nvGraphicFramePr>
        <p:xfrm>
          <a:off x="1567542" y="3740728"/>
          <a:ext cx="6044540" cy="14250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827704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rPr>
              <a:t>Физические </a:t>
            </a:r>
            <a:r>
              <a:rPr lang="ru-RU" dirty="0">
                <a:effectLst/>
              </a:rPr>
              <a:t>модели данных</a:t>
            </a:r>
            <a:endParaRPr lang="ru-RU" dirty="0"/>
          </a:p>
        </p:txBody>
      </p:sp>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sp>
        <p:nvSpPr>
          <p:cNvPr id="5" name="Объект 4"/>
          <p:cNvSpPr>
            <a:spLocks noGrp="1"/>
          </p:cNvSpPr>
          <p:nvPr>
            <p:ph idx="1"/>
          </p:nvPr>
        </p:nvSpPr>
        <p:spPr>
          <a:xfrm>
            <a:off x="0" y="6523630"/>
            <a:ext cx="9144000" cy="334370"/>
          </a:xfrm>
        </p:spPr>
        <p:txBody>
          <a:bodyPr>
            <a:normAutofit fontScale="92500" lnSpcReduction="20000"/>
          </a:bodyPr>
          <a:lstStyle/>
          <a:p>
            <a:pPr algn="ctr"/>
            <a:r>
              <a:rPr lang="ru-RU" b="0" dirty="0"/>
              <a:t>В-дерево</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1986"/>
            <a:ext cx="9143999" cy="356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8275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rPr>
              <a:t>Физические </a:t>
            </a:r>
            <a:r>
              <a:rPr lang="ru-RU" dirty="0">
                <a:effectLst/>
              </a:rPr>
              <a:t>модели данных</a:t>
            </a:r>
            <a:endParaRPr lang="ru-RU" dirty="0"/>
          </a:p>
        </p:txBody>
      </p:sp>
      <p:sp>
        <p:nvSpPr>
          <p:cNvPr id="6" name="Прямоугольник 5"/>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graphicFrame>
        <p:nvGraphicFramePr>
          <p:cNvPr id="3" name="Схема 2"/>
          <p:cNvGraphicFramePr/>
          <p:nvPr>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5949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effectLst/>
              </a:rPr>
              <a:t>Даталогические</a:t>
            </a:r>
            <a:r>
              <a:rPr lang="ru-RU" dirty="0" smtClean="0">
                <a:effectLst/>
              </a:rPr>
              <a:t> модели</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4251960"/>
            <a:ext cx="6604165" cy="260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612082" y="6626920"/>
            <a:ext cx="1579418" cy="276999"/>
          </a:xfrm>
          <a:prstGeom prst="rect">
            <a:avLst/>
          </a:prstGeom>
        </p:spPr>
        <p:txBody>
          <a:bodyPr wrap="square">
            <a:spAutoFit/>
          </a:bodyPr>
          <a:lstStyle/>
          <a:p>
            <a:r>
              <a:rPr lang="ru-RU" sz="1200" b="1" i="1" dirty="0"/>
              <a:t>д</a:t>
            </a:r>
            <a:r>
              <a:rPr lang="ru-RU" sz="1200" b="1" i="1" dirty="0" smtClean="0"/>
              <a:t>оц. Игнатьева </a:t>
            </a:r>
            <a:r>
              <a:rPr lang="ru-RU" sz="1200" b="1" i="1" dirty="0" err="1"/>
              <a:t>О.В</a:t>
            </a:r>
            <a:r>
              <a:rPr lang="ru-RU" sz="1200" b="1" i="1" dirty="0"/>
              <a:t>.</a:t>
            </a:r>
          </a:p>
        </p:txBody>
      </p:sp>
      <p:graphicFrame>
        <p:nvGraphicFramePr>
          <p:cNvPr id="6" name="Схема 5"/>
          <p:cNvGraphicFramePr/>
          <p:nvPr>
            <p:extLst>
              <p:ext uri="{D42A27DB-BD31-4B8C-83A1-F6EECF244321}">
                <p14:modId xmlns:p14="http://schemas.microsoft.com/office/powerpoint/2010/main" val="2461869025"/>
              </p:ext>
            </p:extLst>
          </p:nvPr>
        </p:nvGraphicFramePr>
        <p:xfrm>
          <a:off x="118753" y="1242625"/>
          <a:ext cx="8930244" cy="1429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extLst>
              <p:ext uri="{D42A27DB-BD31-4B8C-83A1-F6EECF244321}">
                <p14:modId xmlns:p14="http://schemas.microsoft.com/office/powerpoint/2010/main" val="2157800474"/>
              </p:ext>
            </p:extLst>
          </p:nvPr>
        </p:nvGraphicFramePr>
        <p:xfrm>
          <a:off x="0" y="2600694"/>
          <a:ext cx="9144000" cy="16269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88530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шаблон презентации">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шаблон презентации</Template>
  <TotalTime>931</TotalTime>
  <Words>4310</Words>
  <Application>Microsoft Office PowerPoint</Application>
  <PresentationFormat>Экран (4:3)</PresentationFormat>
  <Paragraphs>419</Paragraphs>
  <Slides>81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81</vt:i4>
      </vt:variant>
    </vt:vector>
  </HeadingPairs>
  <TitlesOfParts>
    <vt:vector size="86" baseType="lpstr">
      <vt:lpstr>Arial</vt:lpstr>
      <vt:lpstr>Calibri</vt:lpstr>
      <vt:lpstr>Calibri Light</vt:lpstr>
      <vt:lpstr>шаблон презентации</vt:lpstr>
      <vt:lpstr>Тема Office</vt:lpstr>
      <vt:lpstr>Лекция на тему: «Модели данных»</vt:lpstr>
      <vt:lpstr>Презентация PowerPoint</vt:lpstr>
      <vt:lpstr>Определение модели данных</vt:lpstr>
      <vt:lpstr>Определение модели данных</vt:lpstr>
      <vt:lpstr>Классификация моделей данных</vt:lpstr>
      <vt:lpstr>Классификация моделей данных</vt:lpstr>
      <vt:lpstr>Презентация PowerPoint</vt:lpstr>
      <vt:lpstr>Инфологические модели данных</vt:lpstr>
      <vt:lpstr>Даталогические модели</vt:lpstr>
      <vt:lpstr>Презентация PowerPoint</vt:lpstr>
      <vt:lpstr>Взаимосвязи в моделях данных</vt:lpstr>
      <vt:lpstr>1. Взаимосвязь «один-к-одному» (между двумя типами объектов)</vt:lpstr>
      <vt:lpstr>1. Взаимосвязь «один-к-одному» (между двумя типами объектов)</vt:lpstr>
      <vt:lpstr>2. Взаимосвязь «один-ко-многим» (между двумя типами объектов)</vt:lpstr>
      <vt:lpstr>2. Взаимосвязь «один-ко-многим» (между двумя типами объектов)</vt:lpstr>
      <vt:lpstr>3. Взаимосвязь «многие-ко-многим» (между двумя объектами)</vt:lpstr>
      <vt:lpstr>Презентация PowerPoint</vt:lpstr>
      <vt:lpstr>Взаимосвязи между атрибутами</vt:lpstr>
      <vt:lpstr>а). Взаимосвязь «один-к-одному» (между двумя атрибутами)</vt:lpstr>
      <vt:lpstr>б). Взаимосвязь «один-ко-многим» (между двумя атрибутами)</vt:lpstr>
      <vt:lpstr>в). Взаимосвязь «многие-ко-многим» (между двумя атрибутами)</vt:lpstr>
      <vt:lpstr>Презентация PowerPoint</vt:lpstr>
      <vt:lpstr>Реляционная модель данных</vt:lpstr>
      <vt:lpstr>Презентация PowerPoint</vt:lpstr>
      <vt:lpstr>Реляционная модель данных</vt:lpstr>
      <vt:lpstr>Реляционная модель данных</vt:lpstr>
      <vt:lpstr>Реляционная модель данных</vt:lpstr>
      <vt:lpstr>Презентация PowerPoint</vt:lpstr>
      <vt:lpstr>Презентация PowerPoint</vt:lpstr>
      <vt:lpstr>Реляционная модель данных</vt:lpstr>
      <vt:lpstr>Презентация PowerPoint</vt:lpstr>
      <vt:lpstr>Реляционная модель данных</vt:lpstr>
      <vt:lpstr>Презентация PowerPoint</vt:lpstr>
      <vt:lpstr>Достоинства модели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Иерархическая модель данных</vt:lpstr>
      <vt:lpstr>Иерархическая модель данных</vt:lpstr>
      <vt:lpstr>Иерархическая модель данных</vt:lpstr>
      <vt:lpstr>Презентация PowerPoint</vt:lpstr>
      <vt:lpstr>Презентация PowerPoint</vt:lpstr>
      <vt:lpstr>Иерархическая модель данных</vt:lpstr>
      <vt:lpstr>Иерархическая модель данных</vt:lpstr>
      <vt:lpstr>Иерархическая модель данных</vt:lpstr>
      <vt:lpstr>Презентация PowerPoint</vt:lpstr>
      <vt:lpstr>Презентация PowerPoint</vt:lpstr>
      <vt:lpstr>Презентация PowerPoint</vt:lpstr>
      <vt:lpstr>Презентация PowerPoint</vt:lpstr>
      <vt:lpstr>СЕТЕВАЯ МОДЕЛЬ ДАННЫХ</vt:lpstr>
      <vt:lpstr>СЕТЕВАЯ МОДЕЛЬ ДАННЫХ</vt:lpstr>
      <vt:lpstr>СЕТЕВАЯ МОДЕЛЬ ДАННЫХ</vt:lpstr>
      <vt:lpstr>СЕТЕВАЯ МОДЕЛЬ ДАННЫХ</vt:lpstr>
      <vt:lpstr>СЕТЕВАЯ МОДЕЛЬ ДАННЫХ</vt:lpstr>
      <vt:lpstr>СЕТЕВАЯ МОДЕЛЬ ДАННЫХ</vt:lpstr>
      <vt:lpstr>СЕТЕВАЯ МОДЕЛЬ ДАННЫХ</vt:lpstr>
      <vt:lpstr>СЕТЕВАЯ МОДЕЛЬ ДАННЫХ</vt:lpstr>
      <vt:lpstr>Выводы</vt:lpstr>
      <vt:lpstr>Выводы</vt:lpstr>
      <vt:lpstr>Презентация PowerPoint</vt:lpstr>
      <vt:lpstr>Физические модели данных</vt:lpstr>
      <vt:lpstr>Физические модели данных</vt:lpstr>
      <vt:lpstr>Физические модели данных</vt:lpstr>
      <vt:lpstr>Физические модели данных</vt:lpstr>
      <vt:lpstr>Физические модели данных</vt:lpstr>
      <vt:lpstr>Физические модели данных</vt:lpstr>
      <vt:lpstr>Физические модели данных</vt:lpstr>
      <vt:lpstr>Физические модели данных</vt:lpstr>
      <vt:lpstr>Физические модели данных</vt:lpstr>
      <vt:lpstr>Физические модели данных</vt:lpstr>
      <vt:lpstr>Физические модели данных</vt:lpstr>
      <vt:lpstr>Физические модели данных</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на тему: «Модели данных»</dc:title>
  <dc:creator>Леся</dc:creator>
  <cp:lastModifiedBy>Zver</cp:lastModifiedBy>
  <cp:revision>230</cp:revision>
  <dcterms:created xsi:type="dcterms:W3CDTF">2018-10-31T12:35:00Z</dcterms:created>
  <dcterms:modified xsi:type="dcterms:W3CDTF">2022-04-14T19:50:52Z</dcterms:modified>
</cp:coreProperties>
</file>