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handoutMasterIdLst>
    <p:handoutMasterId r:id="rId42"/>
  </p:handoutMasterIdLst>
  <p:sldIdLst>
    <p:sldId id="256" r:id="rId3"/>
    <p:sldId id="292" r:id="rId4"/>
    <p:sldId id="260" r:id="rId5"/>
    <p:sldId id="261" r:id="rId6"/>
    <p:sldId id="262" r:id="rId7"/>
    <p:sldId id="263" r:id="rId8"/>
    <p:sldId id="264" r:id="rId9"/>
    <p:sldId id="265" r:id="rId10"/>
    <p:sldId id="296" r:id="rId11"/>
    <p:sldId id="266" r:id="rId12"/>
    <p:sldId id="269" r:id="rId13"/>
    <p:sldId id="270" r:id="rId14"/>
    <p:sldId id="271" r:id="rId15"/>
    <p:sldId id="272" r:id="rId16"/>
    <p:sldId id="294" r:id="rId17"/>
    <p:sldId id="273" r:id="rId18"/>
    <p:sldId id="267" r:id="rId19"/>
    <p:sldId id="297" r:id="rId20"/>
    <p:sldId id="274" r:id="rId21"/>
    <p:sldId id="275" r:id="rId22"/>
    <p:sldId id="276" r:id="rId23"/>
    <p:sldId id="277" r:id="rId24"/>
    <p:sldId id="298" r:id="rId25"/>
    <p:sldId id="279" r:id="rId26"/>
    <p:sldId id="299" r:id="rId27"/>
    <p:sldId id="281" r:id="rId28"/>
    <p:sldId id="282" r:id="rId29"/>
    <p:sldId id="283" r:id="rId30"/>
    <p:sldId id="284" r:id="rId31"/>
    <p:sldId id="285" r:id="rId32"/>
    <p:sldId id="295" r:id="rId33"/>
    <p:sldId id="286" r:id="rId34"/>
    <p:sldId id="300" r:id="rId35"/>
    <p:sldId id="287" r:id="rId36"/>
    <p:sldId id="288" r:id="rId37"/>
    <p:sldId id="289" r:id="rId38"/>
    <p:sldId id="290" r:id="rId39"/>
    <p:sldId id="291" r:id="rId40"/>
    <p:sldId id="293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A8D"/>
    <a:srgbClr val="FF5353"/>
    <a:srgbClr val="003374"/>
    <a:srgbClr val="129481"/>
    <a:srgbClr val="0F2741"/>
    <a:srgbClr val="001736"/>
    <a:srgbClr val="C9A093"/>
    <a:srgbClr val="F1F1F1"/>
    <a:srgbClr val="385592"/>
    <a:srgbClr val="3A5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83" d="100"/>
          <a:sy n="83" d="100"/>
        </p:scale>
        <p:origin x="-894" y="3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F22D05-C43D-4E0B-984D-EA84CE2528C8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0D4C03C-6D6B-4A27-B0B6-90B422867F74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Реляционная модель состоит: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D2A742F-63F4-48CD-9FEA-06A85F7335AD}" type="parTrans" cxnId="{225B3FDE-C8AB-4F23-92E7-A587B86335C4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9D2D8CB-0C9D-4A0E-A4DB-5BEA1CED942B}" type="sibTrans" cxnId="{225B3FDE-C8AB-4F23-92E7-A587B86335C4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0878995-C878-4ECF-A1B6-5F2336129501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Структурная часть</a:t>
          </a:r>
        </a:p>
        <a:p>
          <a:endParaRPr lang="ru-RU" sz="16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описывает, какие объекты рассматриваются реляционной моделью. Единственной структурной данных, используемой в реляционной модели, являются </a:t>
          </a:r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нормализованные n-</a:t>
          </a:r>
          <a:r>
            <a:rPr lang="ru-RU" sz="16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арные</a:t>
          </a:r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отношения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</a:p>
      </dgm:t>
    </dgm:pt>
    <dgm:pt modelId="{AB5502BE-67B1-4CA8-A047-21BCF10222F5}" type="parTrans" cxnId="{0C51D966-1E89-4C82-A88F-BC693FFAE6A5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F0278BB-AEBE-4BD0-815B-9D997819372D}" type="sibTrans" cxnId="{0C51D966-1E89-4C82-A88F-BC693FFAE6A5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061CE6A-04E3-4F8A-A037-448BBD13EDBF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Целостная часть </a:t>
          </a:r>
        </a:p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описывает ограничения специального вида, которые должны выполнятся для любых отношений в любых реляционных базах данных. Это </a:t>
          </a:r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целостность сущностей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и </a:t>
          </a:r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целостность внешних ключей (ссылочная целостность)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</dgm:t>
    </dgm:pt>
    <dgm:pt modelId="{35C97DD9-7064-45BA-B7CD-771B592F887F}" type="parTrans" cxnId="{FD3500D0-7E10-4849-8B3E-11805ADEC3F5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0725AE8-1BC0-44E1-A64D-62E88DB6181F}" type="sibTrans" cxnId="{FD3500D0-7E10-4849-8B3E-11805ADEC3F5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2F3A244-D8B8-4257-9433-7F95916A25A8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Манипуляционная часть </a:t>
          </a:r>
        </a:p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описывает два эквивалентных способа манипулирования реляционными данными – </a:t>
          </a:r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реляционную алгебру 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 </a:t>
          </a:r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реляционное исчисление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</a:p>
      </dgm:t>
    </dgm:pt>
    <dgm:pt modelId="{04193F58-9F64-4434-832B-0A37924B21B1}" type="parTrans" cxnId="{96A899B8-9A7C-41D3-B679-38D907085EFD}">
      <dgm:prSet/>
      <dgm:spPr/>
      <dgm:t>
        <a:bodyPr/>
        <a:lstStyle/>
        <a:p>
          <a:endParaRPr lang="ru-RU"/>
        </a:p>
      </dgm:t>
    </dgm:pt>
    <dgm:pt modelId="{13626FFF-EAC4-45B4-B367-B6DC9CEC6842}" type="sibTrans" cxnId="{96A899B8-9A7C-41D3-B679-38D907085EFD}">
      <dgm:prSet/>
      <dgm:spPr/>
      <dgm:t>
        <a:bodyPr/>
        <a:lstStyle/>
        <a:p>
          <a:endParaRPr lang="ru-RU"/>
        </a:p>
      </dgm:t>
    </dgm:pt>
    <dgm:pt modelId="{C01BB2DD-E509-4C3B-93D0-FD7FC0944B1C}" type="pres">
      <dgm:prSet presAssocID="{7AF22D05-C43D-4E0B-984D-EA84CE2528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F25815BE-9382-49D3-B6D3-841DB907659F}" type="pres">
      <dgm:prSet presAssocID="{E0D4C03C-6D6B-4A27-B0B6-90B422867F74}" presName="hierRoot1" presStyleCnt="0">
        <dgm:presLayoutVars>
          <dgm:hierBranch val="init"/>
        </dgm:presLayoutVars>
      </dgm:prSet>
      <dgm:spPr/>
    </dgm:pt>
    <dgm:pt modelId="{E4F06476-DF85-4FC7-85AD-15233465C28E}" type="pres">
      <dgm:prSet presAssocID="{E0D4C03C-6D6B-4A27-B0B6-90B422867F74}" presName="rootComposite1" presStyleCnt="0"/>
      <dgm:spPr/>
    </dgm:pt>
    <dgm:pt modelId="{46DCB6A4-7EC7-409B-A4B5-8A6C6AF47981}" type="pres">
      <dgm:prSet presAssocID="{E0D4C03C-6D6B-4A27-B0B6-90B422867F74}" presName="rootText1" presStyleLbl="node0" presStyleIdx="0" presStyleCnt="1" custScaleX="308301" custLinFactY="-96868" custLinFactNeighborX="5695" custLinFactNeighborY="-10000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42CA47-A3B3-4497-BE9D-F7878D6BB348}" type="pres">
      <dgm:prSet presAssocID="{E0D4C03C-6D6B-4A27-B0B6-90B422867F74}" presName="rootConnector1" presStyleLbl="node1" presStyleIdx="0" presStyleCnt="0"/>
      <dgm:spPr/>
    </dgm:pt>
    <dgm:pt modelId="{E6781658-B871-4883-A9B5-9A9123D1001E}" type="pres">
      <dgm:prSet presAssocID="{E0D4C03C-6D6B-4A27-B0B6-90B422867F74}" presName="hierChild2" presStyleCnt="0"/>
      <dgm:spPr/>
    </dgm:pt>
    <dgm:pt modelId="{2E7A825C-9F93-4ADC-AFF6-CD43D2EF9447}" type="pres">
      <dgm:prSet presAssocID="{AB5502BE-67B1-4CA8-A047-21BCF10222F5}" presName="Name37" presStyleLbl="parChTrans1D2" presStyleIdx="0" presStyleCnt="3"/>
      <dgm:spPr/>
    </dgm:pt>
    <dgm:pt modelId="{FF7FCF72-B0ED-44BD-8FFF-752266E8D87F}" type="pres">
      <dgm:prSet presAssocID="{80878995-C878-4ECF-A1B6-5F2336129501}" presName="hierRoot2" presStyleCnt="0">
        <dgm:presLayoutVars>
          <dgm:hierBranch val="init"/>
        </dgm:presLayoutVars>
      </dgm:prSet>
      <dgm:spPr/>
    </dgm:pt>
    <dgm:pt modelId="{C0A721F4-98B4-4D49-BEB5-E094276FDE62}" type="pres">
      <dgm:prSet presAssocID="{80878995-C878-4ECF-A1B6-5F2336129501}" presName="rootComposite" presStyleCnt="0"/>
      <dgm:spPr/>
    </dgm:pt>
    <dgm:pt modelId="{56875D50-A4BE-46E2-8551-98003C6F1AFA}" type="pres">
      <dgm:prSet presAssocID="{80878995-C878-4ECF-A1B6-5F2336129501}" presName="rootText" presStyleLbl="node2" presStyleIdx="0" presStyleCnt="3" custScaleX="271101" custScaleY="5787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FFA20A-22F2-46C2-999A-EF62685E4134}" type="pres">
      <dgm:prSet presAssocID="{80878995-C878-4ECF-A1B6-5F2336129501}" presName="rootConnector" presStyleLbl="node2" presStyleIdx="0" presStyleCnt="3"/>
      <dgm:spPr/>
    </dgm:pt>
    <dgm:pt modelId="{AE932731-4322-4052-B1D0-489C990D00C5}" type="pres">
      <dgm:prSet presAssocID="{80878995-C878-4ECF-A1B6-5F2336129501}" presName="hierChild4" presStyleCnt="0"/>
      <dgm:spPr/>
    </dgm:pt>
    <dgm:pt modelId="{5BF0584B-E047-4FF2-AC18-2A9E459F3BEA}" type="pres">
      <dgm:prSet presAssocID="{80878995-C878-4ECF-A1B6-5F2336129501}" presName="hierChild5" presStyleCnt="0"/>
      <dgm:spPr/>
    </dgm:pt>
    <dgm:pt modelId="{7D9CF71C-4740-46F6-9553-48B977AB2DA9}" type="pres">
      <dgm:prSet presAssocID="{35C97DD9-7064-45BA-B7CD-771B592F887F}" presName="Name37" presStyleLbl="parChTrans1D2" presStyleIdx="1" presStyleCnt="3"/>
      <dgm:spPr/>
    </dgm:pt>
    <dgm:pt modelId="{90DD89B7-00ED-47FF-B479-9CBE31BCF01B}" type="pres">
      <dgm:prSet presAssocID="{A061CE6A-04E3-4F8A-A037-448BBD13EDBF}" presName="hierRoot2" presStyleCnt="0">
        <dgm:presLayoutVars>
          <dgm:hierBranch val="init"/>
        </dgm:presLayoutVars>
      </dgm:prSet>
      <dgm:spPr/>
    </dgm:pt>
    <dgm:pt modelId="{0095C785-B931-4AAF-8011-D81B30700163}" type="pres">
      <dgm:prSet presAssocID="{A061CE6A-04E3-4F8A-A037-448BBD13EDBF}" presName="rootComposite" presStyleCnt="0"/>
      <dgm:spPr/>
    </dgm:pt>
    <dgm:pt modelId="{8754D27C-02E4-4BE3-912F-FC8BEA8F9A9A}" type="pres">
      <dgm:prSet presAssocID="{A061CE6A-04E3-4F8A-A037-448BBD13EDBF}" presName="rootText" presStyleLbl="node2" presStyleIdx="1" presStyleCnt="3" custScaleX="237165" custScaleY="57740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3715FF-82B1-4343-9680-4711DB6D4F7E}" type="pres">
      <dgm:prSet presAssocID="{A061CE6A-04E3-4F8A-A037-448BBD13EDBF}" presName="rootConnector" presStyleLbl="node2" presStyleIdx="1" presStyleCnt="3"/>
      <dgm:spPr/>
    </dgm:pt>
    <dgm:pt modelId="{C29126E7-5F88-416C-8DB4-D26EEAF171AC}" type="pres">
      <dgm:prSet presAssocID="{A061CE6A-04E3-4F8A-A037-448BBD13EDBF}" presName="hierChild4" presStyleCnt="0"/>
      <dgm:spPr/>
    </dgm:pt>
    <dgm:pt modelId="{BB40B1C5-146B-42D7-81FC-BB015B169AB6}" type="pres">
      <dgm:prSet presAssocID="{A061CE6A-04E3-4F8A-A037-448BBD13EDBF}" presName="hierChild5" presStyleCnt="0"/>
      <dgm:spPr/>
    </dgm:pt>
    <dgm:pt modelId="{C13312F1-7D75-4AEC-960D-7F14097F6D48}" type="pres">
      <dgm:prSet presAssocID="{04193F58-9F64-4434-832B-0A37924B21B1}" presName="Name37" presStyleLbl="parChTrans1D2" presStyleIdx="2" presStyleCnt="3"/>
      <dgm:spPr/>
    </dgm:pt>
    <dgm:pt modelId="{552B86C8-12C5-481B-8618-98E95BB614D2}" type="pres">
      <dgm:prSet presAssocID="{72F3A244-D8B8-4257-9433-7F95916A25A8}" presName="hierRoot2" presStyleCnt="0">
        <dgm:presLayoutVars>
          <dgm:hierBranch val="init"/>
        </dgm:presLayoutVars>
      </dgm:prSet>
      <dgm:spPr/>
    </dgm:pt>
    <dgm:pt modelId="{10FEE955-D8AA-454C-ACBA-7D83A9C334BA}" type="pres">
      <dgm:prSet presAssocID="{72F3A244-D8B8-4257-9433-7F95916A25A8}" presName="rootComposite" presStyleCnt="0"/>
      <dgm:spPr/>
    </dgm:pt>
    <dgm:pt modelId="{A1A4F195-7E40-4073-B81F-2B7B944F96F3}" type="pres">
      <dgm:prSet presAssocID="{72F3A244-D8B8-4257-9433-7F95916A25A8}" presName="rootText" presStyleLbl="node2" presStyleIdx="2" presStyleCnt="3" custScaleX="237230" custScaleY="58321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B72AE4-4184-423C-BE61-6BEE2DAAC5F2}" type="pres">
      <dgm:prSet presAssocID="{72F3A244-D8B8-4257-9433-7F95916A25A8}" presName="rootConnector" presStyleLbl="node2" presStyleIdx="2" presStyleCnt="3"/>
      <dgm:spPr/>
    </dgm:pt>
    <dgm:pt modelId="{C4625D05-3366-4848-B586-49886680A634}" type="pres">
      <dgm:prSet presAssocID="{72F3A244-D8B8-4257-9433-7F95916A25A8}" presName="hierChild4" presStyleCnt="0"/>
      <dgm:spPr/>
    </dgm:pt>
    <dgm:pt modelId="{E5F3D4D6-A8C7-4DEA-9EC1-42C8641D30B3}" type="pres">
      <dgm:prSet presAssocID="{72F3A244-D8B8-4257-9433-7F95916A25A8}" presName="hierChild5" presStyleCnt="0"/>
      <dgm:spPr/>
    </dgm:pt>
    <dgm:pt modelId="{DF8D7145-61E2-4DE8-94F7-ADB60299681E}" type="pres">
      <dgm:prSet presAssocID="{E0D4C03C-6D6B-4A27-B0B6-90B422867F74}" presName="hierChild3" presStyleCnt="0"/>
      <dgm:spPr/>
    </dgm:pt>
  </dgm:ptLst>
  <dgm:cxnLst>
    <dgm:cxn modelId="{5B038620-4819-43AA-BD68-A587FB82C47A}" type="presOf" srcId="{80878995-C878-4ECF-A1B6-5F2336129501}" destId="{56875D50-A4BE-46E2-8551-98003C6F1AFA}" srcOrd="0" destOrd="0" presId="urn:microsoft.com/office/officeart/2005/8/layout/orgChart1"/>
    <dgm:cxn modelId="{0C51D966-1E89-4C82-A88F-BC693FFAE6A5}" srcId="{E0D4C03C-6D6B-4A27-B0B6-90B422867F74}" destId="{80878995-C878-4ECF-A1B6-5F2336129501}" srcOrd="0" destOrd="0" parTransId="{AB5502BE-67B1-4CA8-A047-21BCF10222F5}" sibTransId="{AF0278BB-AEBE-4BD0-815B-9D997819372D}"/>
    <dgm:cxn modelId="{EE009ED6-A574-4C1C-853E-7CA054E2F582}" type="presOf" srcId="{A061CE6A-04E3-4F8A-A037-448BBD13EDBF}" destId="{E23715FF-82B1-4343-9680-4711DB6D4F7E}" srcOrd="1" destOrd="0" presId="urn:microsoft.com/office/officeart/2005/8/layout/orgChart1"/>
    <dgm:cxn modelId="{81E331F9-4DFA-4381-9CE7-CE2012EFDA15}" type="presOf" srcId="{E0D4C03C-6D6B-4A27-B0B6-90B422867F74}" destId="{DA42CA47-A3B3-4497-BE9D-F7878D6BB348}" srcOrd="1" destOrd="0" presId="urn:microsoft.com/office/officeart/2005/8/layout/orgChart1"/>
    <dgm:cxn modelId="{78FF7F20-77BC-43C1-95FB-FEFC490C9237}" type="presOf" srcId="{7AF22D05-C43D-4E0B-984D-EA84CE2528C8}" destId="{C01BB2DD-E509-4C3B-93D0-FD7FC0944B1C}" srcOrd="0" destOrd="0" presId="urn:microsoft.com/office/officeart/2005/8/layout/orgChart1"/>
    <dgm:cxn modelId="{B8C7DFF3-A1B4-48C4-922C-2A703992344A}" type="presOf" srcId="{72F3A244-D8B8-4257-9433-7F95916A25A8}" destId="{1EB72AE4-4184-423C-BE61-6BEE2DAAC5F2}" srcOrd="1" destOrd="0" presId="urn:microsoft.com/office/officeart/2005/8/layout/orgChart1"/>
    <dgm:cxn modelId="{3BDD3CF7-BE4A-4265-9F60-F72A97F66E9D}" type="presOf" srcId="{AB5502BE-67B1-4CA8-A047-21BCF10222F5}" destId="{2E7A825C-9F93-4ADC-AFF6-CD43D2EF9447}" srcOrd="0" destOrd="0" presId="urn:microsoft.com/office/officeart/2005/8/layout/orgChart1"/>
    <dgm:cxn modelId="{929EEFC5-C75E-44D3-9AA2-31FC5F37FF2C}" type="presOf" srcId="{A061CE6A-04E3-4F8A-A037-448BBD13EDBF}" destId="{8754D27C-02E4-4BE3-912F-FC8BEA8F9A9A}" srcOrd="0" destOrd="0" presId="urn:microsoft.com/office/officeart/2005/8/layout/orgChart1"/>
    <dgm:cxn modelId="{973DD219-E931-46E6-8657-026FA9718F23}" type="presOf" srcId="{E0D4C03C-6D6B-4A27-B0B6-90B422867F74}" destId="{46DCB6A4-7EC7-409B-A4B5-8A6C6AF47981}" srcOrd="0" destOrd="0" presId="urn:microsoft.com/office/officeart/2005/8/layout/orgChart1"/>
    <dgm:cxn modelId="{71B09E95-F530-487B-871D-06E7C1950624}" type="presOf" srcId="{72F3A244-D8B8-4257-9433-7F95916A25A8}" destId="{A1A4F195-7E40-4073-B81F-2B7B944F96F3}" srcOrd="0" destOrd="0" presId="urn:microsoft.com/office/officeart/2005/8/layout/orgChart1"/>
    <dgm:cxn modelId="{4A0D37EA-D88E-47C6-B900-42F4886404E3}" type="presOf" srcId="{35C97DD9-7064-45BA-B7CD-771B592F887F}" destId="{7D9CF71C-4740-46F6-9553-48B977AB2DA9}" srcOrd="0" destOrd="0" presId="urn:microsoft.com/office/officeart/2005/8/layout/orgChart1"/>
    <dgm:cxn modelId="{073CC12A-9134-421E-AF5F-40D774BC23DF}" type="presOf" srcId="{80878995-C878-4ECF-A1B6-5F2336129501}" destId="{29FFA20A-22F2-46C2-999A-EF62685E4134}" srcOrd="1" destOrd="0" presId="urn:microsoft.com/office/officeart/2005/8/layout/orgChart1"/>
    <dgm:cxn modelId="{FD3500D0-7E10-4849-8B3E-11805ADEC3F5}" srcId="{E0D4C03C-6D6B-4A27-B0B6-90B422867F74}" destId="{A061CE6A-04E3-4F8A-A037-448BBD13EDBF}" srcOrd="1" destOrd="0" parTransId="{35C97DD9-7064-45BA-B7CD-771B592F887F}" sibTransId="{70725AE8-1BC0-44E1-A64D-62E88DB6181F}"/>
    <dgm:cxn modelId="{96A899B8-9A7C-41D3-B679-38D907085EFD}" srcId="{E0D4C03C-6D6B-4A27-B0B6-90B422867F74}" destId="{72F3A244-D8B8-4257-9433-7F95916A25A8}" srcOrd="2" destOrd="0" parTransId="{04193F58-9F64-4434-832B-0A37924B21B1}" sibTransId="{13626FFF-EAC4-45B4-B367-B6DC9CEC6842}"/>
    <dgm:cxn modelId="{225B3FDE-C8AB-4F23-92E7-A587B86335C4}" srcId="{7AF22D05-C43D-4E0B-984D-EA84CE2528C8}" destId="{E0D4C03C-6D6B-4A27-B0B6-90B422867F74}" srcOrd="0" destOrd="0" parTransId="{9D2A742F-63F4-48CD-9FEA-06A85F7335AD}" sibTransId="{A9D2D8CB-0C9D-4A0E-A4DB-5BEA1CED942B}"/>
    <dgm:cxn modelId="{5B3739C6-6551-451C-A11D-14FDC50ADFDD}" type="presOf" srcId="{04193F58-9F64-4434-832B-0A37924B21B1}" destId="{C13312F1-7D75-4AEC-960D-7F14097F6D48}" srcOrd="0" destOrd="0" presId="urn:microsoft.com/office/officeart/2005/8/layout/orgChart1"/>
    <dgm:cxn modelId="{B539F03D-E558-4235-991F-3B0CCDCE035C}" type="presParOf" srcId="{C01BB2DD-E509-4C3B-93D0-FD7FC0944B1C}" destId="{F25815BE-9382-49D3-B6D3-841DB907659F}" srcOrd="0" destOrd="0" presId="urn:microsoft.com/office/officeart/2005/8/layout/orgChart1"/>
    <dgm:cxn modelId="{9C196E5C-4068-4674-8AAC-912C2F5CA32C}" type="presParOf" srcId="{F25815BE-9382-49D3-B6D3-841DB907659F}" destId="{E4F06476-DF85-4FC7-85AD-15233465C28E}" srcOrd="0" destOrd="0" presId="urn:microsoft.com/office/officeart/2005/8/layout/orgChart1"/>
    <dgm:cxn modelId="{43D3B98B-6E9C-46B9-BD95-0BD67E843648}" type="presParOf" srcId="{E4F06476-DF85-4FC7-85AD-15233465C28E}" destId="{46DCB6A4-7EC7-409B-A4B5-8A6C6AF47981}" srcOrd="0" destOrd="0" presId="urn:microsoft.com/office/officeart/2005/8/layout/orgChart1"/>
    <dgm:cxn modelId="{D7B7714B-A7DC-4F57-9297-3D5614430563}" type="presParOf" srcId="{E4F06476-DF85-4FC7-85AD-15233465C28E}" destId="{DA42CA47-A3B3-4497-BE9D-F7878D6BB348}" srcOrd="1" destOrd="0" presId="urn:microsoft.com/office/officeart/2005/8/layout/orgChart1"/>
    <dgm:cxn modelId="{C68AF481-3541-4891-AF70-63D52A2E883B}" type="presParOf" srcId="{F25815BE-9382-49D3-B6D3-841DB907659F}" destId="{E6781658-B871-4883-A9B5-9A9123D1001E}" srcOrd="1" destOrd="0" presId="urn:microsoft.com/office/officeart/2005/8/layout/orgChart1"/>
    <dgm:cxn modelId="{9F7CB0E1-AB7C-4A73-905C-D2470DABBFB2}" type="presParOf" srcId="{E6781658-B871-4883-A9B5-9A9123D1001E}" destId="{2E7A825C-9F93-4ADC-AFF6-CD43D2EF9447}" srcOrd="0" destOrd="0" presId="urn:microsoft.com/office/officeart/2005/8/layout/orgChart1"/>
    <dgm:cxn modelId="{E60A31E4-3488-42C3-A748-50F904FE2A69}" type="presParOf" srcId="{E6781658-B871-4883-A9B5-9A9123D1001E}" destId="{FF7FCF72-B0ED-44BD-8FFF-752266E8D87F}" srcOrd="1" destOrd="0" presId="urn:microsoft.com/office/officeart/2005/8/layout/orgChart1"/>
    <dgm:cxn modelId="{D7E67EA2-DBB2-4841-B8E8-D2E753C60EBA}" type="presParOf" srcId="{FF7FCF72-B0ED-44BD-8FFF-752266E8D87F}" destId="{C0A721F4-98B4-4D49-BEB5-E094276FDE62}" srcOrd="0" destOrd="0" presId="urn:microsoft.com/office/officeart/2005/8/layout/orgChart1"/>
    <dgm:cxn modelId="{E55D4811-4ED3-4057-A4DC-148EA6573705}" type="presParOf" srcId="{C0A721F4-98B4-4D49-BEB5-E094276FDE62}" destId="{56875D50-A4BE-46E2-8551-98003C6F1AFA}" srcOrd="0" destOrd="0" presId="urn:microsoft.com/office/officeart/2005/8/layout/orgChart1"/>
    <dgm:cxn modelId="{C2CA5CBF-619D-4CCF-896C-50DB315D5D77}" type="presParOf" srcId="{C0A721F4-98B4-4D49-BEB5-E094276FDE62}" destId="{29FFA20A-22F2-46C2-999A-EF62685E4134}" srcOrd="1" destOrd="0" presId="urn:microsoft.com/office/officeart/2005/8/layout/orgChart1"/>
    <dgm:cxn modelId="{9173F118-C65B-4CA1-9316-03F80DEFE039}" type="presParOf" srcId="{FF7FCF72-B0ED-44BD-8FFF-752266E8D87F}" destId="{AE932731-4322-4052-B1D0-489C990D00C5}" srcOrd="1" destOrd="0" presId="urn:microsoft.com/office/officeart/2005/8/layout/orgChart1"/>
    <dgm:cxn modelId="{7035CA18-1229-4110-A362-20E40239FAC5}" type="presParOf" srcId="{FF7FCF72-B0ED-44BD-8FFF-752266E8D87F}" destId="{5BF0584B-E047-4FF2-AC18-2A9E459F3BEA}" srcOrd="2" destOrd="0" presId="urn:microsoft.com/office/officeart/2005/8/layout/orgChart1"/>
    <dgm:cxn modelId="{A5FE9F36-D553-4F82-897E-209F2D4A20EB}" type="presParOf" srcId="{E6781658-B871-4883-A9B5-9A9123D1001E}" destId="{7D9CF71C-4740-46F6-9553-48B977AB2DA9}" srcOrd="2" destOrd="0" presId="urn:microsoft.com/office/officeart/2005/8/layout/orgChart1"/>
    <dgm:cxn modelId="{513D0401-E6EB-40B7-8D61-13CF12B7E9E6}" type="presParOf" srcId="{E6781658-B871-4883-A9B5-9A9123D1001E}" destId="{90DD89B7-00ED-47FF-B479-9CBE31BCF01B}" srcOrd="3" destOrd="0" presId="urn:microsoft.com/office/officeart/2005/8/layout/orgChart1"/>
    <dgm:cxn modelId="{F1455644-79F7-424F-8DE1-BF9AFE404BA6}" type="presParOf" srcId="{90DD89B7-00ED-47FF-B479-9CBE31BCF01B}" destId="{0095C785-B931-4AAF-8011-D81B30700163}" srcOrd="0" destOrd="0" presId="urn:microsoft.com/office/officeart/2005/8/layout/orgChart1"/>
    <dgm:cxn modelId="{BE6E6D0A-35D0-45FD-AD6B-BD22BC38D899}" type="presParOf" srcId="{0095C785-B931-4AAF-8011-D81B30700163}" destId="{8754D27C-02E4-4BE3-912F-FC8BEA8F9A9A}" srcOrd="0" destOrd="0" presId="urn:microsoft.com/office/officeart/2005/8/layout/orgChart1"/>
    <dgm:cxn modelId="{A8FB7829-3FA2-44CF-9E01-D8238252F6AA}" type="presParOf" srcId="{0095C785-B931-4AAF-8011-D81B30700163}" destId="{E23715FF-82B1-4343-9680-4711DB6D4F7E}" srcOrd="1" destOrd="0" presId="urn:microsoft.com/office/officeart/2005/8/layout/orgChart1"/>
    <dgm:cxn modelId="{F41E2014-E225-4478-884F-B36634CB9E0A}" type="presParOf" srcId="{90DD89B7-00ED-47FF-B479-9CBE31BCF01B}" destId="{C29126E7-5F88-416C-8DB4-D26EEAF171AC}" srcOrd="1" destOrd="0" presId="urn:microsoft.com/office/officeart/2005/8/layout/orgChart1"/>
    <dgm:cxn modelId="{420D7025-5FAD-4768-AF7E-D5DFA9A4BDEA}" type="presParOf" srcId="{90DD89B7-00ED-47FF-B479-9CBE31BCF01B}" destId="{BB40B1C5-146B-42D7-81FC-BB015B169AB6}" srcOrd="2" destOrd="0" presId="urn:microsoft.com/office/officeart/2005/8/layout/orgChart1"/>
    <dgm:cxn modelId="{8BB6EBA8-D983-459A-A026-D47C0FD00E50}" type="presParOf" srcId="{E6781658-B871-4883-A9B5-9A9123D1001E}" destId="{C13312F1-7D75-4AEC-960D-7F14097F6D48}" srcOrd="4" destOrd="0" presId="urn:microsoft.com/office/officeart/2005/8/layout/orgChart1"/>
    <dgm:cxn modelId="{AFC7B512-48D0-4B58-8C78-B5B779489C9B}" type="presParOf" srcId="{E6781658-B871-4883-A9B5-9A9123D1001E}" destId="{552B86C8-12C5-481B-8618-98E95BB614D2}" srcOrd="5" destOrd="0" presId="urn:microsoft.com/office/officeart/2005/8/layout/orgChart1"/>
    <dgm:cxn modelId="{7FE7B619-6ECF-40AA-952F-BFF2E0ECC4E7}" type="presParOf" srcId="{552B86C8-12C5-481B-8618-98E95BB614D2}" destId="{10FEE955-D8AA-454C-ACBA-7D83A9C334BA}" srcOrd="0" destOrd="0" presId="urn:microsoft.com/office/officeart/2005/8/layout/orgChart1"/>
    <dgm:cxn modelId="{7F0DF318-5EF0-47ED-BC10-36E741A67D90}" type="presParOf" srcId="{10FEE955-D8AA-454C-ACBA-7D83A9C334BA}" destId="{A1A4F195-7E40-4073-B81F-2B7B944F96F3}" srcOrd="0" destOrd="0" presId="urn:microsoft.com/office/officeart/2005/8/layout/orgChart1"/>
    <dgm:cxn modelId="{A34C12C9-1630-45C8-8078-13858317B72C}" type="presParOf" srcId="{10FEE955-D8AA-454C-ACBA-7D83A9C334BA}" destId="{1EB72AE4-4184-423C-BE61-6BEE2DAAC5F2}" srcOrd="1" destOrd="0" presId="urn:microsoft.com/office/officeart/2005/8/layout/orgChart1"/>
    <dgm:cxn modelId="{8ADE3C3D-0DA2-46D2-91B4-C14F762B7DEB}" type="presParOf" srcId="{552B86C8-12C5-481B-8618-98E95BB614D2}" destId="{C4625D05-3366-4848-B586-49886680A634}" srcOrd="1" destOrd="0" presId="urn:microsoft.com/office/officeart/2005/8/layout/orgChart1"/>
    <dgm:cxn modelId="{F19DB521-ACBC-499D-9B79-9EE86C406B7F}" type="presParOf" srcId="{552B86C8-12C5-481B-8618-98E95BB614D2}" destId="{E5F3D4D6-A8C7-4DEA-9EC1-42C8641D30B3}" srcOrd="2" destOrd="0" presId="urn:microsoft.com/office/officeart/2005/8/layout/orgChart1"/>
    <dgm:cxn modelId="{99A72AFE-301B-486A-B57D-42BDC10BD9A4}" type="presParOf" srcId="{F25815BE-9382-49D3-B6D3-841DB907659F}" destId="{DF8D7145-61E2-4DE8-94F7-ADB60299681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55AC8E7-43AD-4A02-A5C6-8B90635F4763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811F14F5-B3D9-4F62-80E2-D9A1139B9B5D}">
      <dgm:prSet phldrT="[Текст]" custT="1"/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Необходимо иметь возможность уникальной  идентификации каждого отдельного кортежа  отношения по значениям его атрибутов. </a:t>
          </a:r>
          <a:endParaRPr lang="ru-RU" sz="1700" b="1" dirty="0">
            <a:latin typeface="Arial" pitchFamily="34" charset="0"/>
            <a:cs typeface="Arial" pitchFamily="34" charset="0"/>
          </a:endParaRPr>
        </a:p>
      </dgm:t>
    </dgm:pt>
    <dgm:pt modelId="{86449AEB-C073-419B-A92F-B910754427E8}" type="parTrans" cxnId="{235819EE-08EE-4272-A38E-12A5F41FDB66}">
      <dgm:prSet/>
      <dgm:spPr/>
      <dgm:t>
        <a:bodyPr/>
        <a:lstStyle/>
        <a:p>
          <a:endParaRPr lang="ru-RU" sz="1700" b="1">
            <a:latin typeface="Arial" pitchFamily="34" charset="0"/>
            <a:cs typeface="Arial" pitchFamily="34" charset="0"/>
          </a:endParaRPr>
        </a:p>
      </dgm:t>
    </dgm:pt>
    <dgm:pt modelId="{3B243CA0-0A4C-4343-8D5F-7452F50A9EAC}" type="sibTrans" cxnId="{235819EE-08EE-4272-A38E-12A5F41FDB66}">
      <dgm:prSet/>
      <dgm:spPr/>
      <dgm:t>
        <a:bodyPr/>
        <a:lstStyle/>
        <a:p>
          <a:endParaRPr lang="ru-RU" sz="1700" b="1">
            <a:latin typeface="Arial" pitchFamily="34" charset="0"/>
            <a:cs typeface="Arial" pitchFamily="34" charset="0"/>
          </a:endParaRPr>
        </a:p>
      </dgm:t>
    </dgm:pt>
    <dgm:pt modelId="{28E96D94-5A83-4CBD-9263-D06B74301F46}">
      <dgm:prSet custT="1"/>
      <dgm:spPr/>
      <dgm:t>
        <a:bodyPr/>
        <a:lstStyle/>
        <a:p>
          <a:r>
            <a:rPr lang="ru-RU" sz="1700" b="1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Суперключ</a:t>
          </a:r>
          <a:r>
            <a:rPr lang="ru-RU" sz="1700" b="1" dirty="0" smtClean="0">
              <a:latin typeface="Arial" pitchFamily="34" charset="0"/>
              <a:cs typeface="Arial" pitchFamily="34" charset="0"/>
            </a:rPr>
            <a:t> </a:t>
          </a:r>
          <a:r>
            <a:rPr lang="uk-UA" sz="1700" b="1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700" b="1" dirty="0" smtClean="0">
              <a:latin typeface="Arial" pitchFamily="34" charset="0"/>
              <a:cs typeface="Arial" pitchFamily="34" charset="0"/>
            </a:rPr>
            <a:t>атрибут или множество атрибутов, которое единственным образом идентифицирует  кортеж отношения.</a:t>
          </a:r>
          <a:endParaRPr lang="ru-RU" sz="1700" b="1" dirty="0" smtClean="0">
            <a:latin typeface="Arial" pitchFamily="34" charset="0"/>
            <a:cs typeface="Arial" pitchFamily="34" charset="0"/>
          </a:endParaRPr>
        </a:p>
      </dgm:t>
    </dgm:pt>
    <dgm:pt modelId="{72E6768B-ACB6-470E-9A31-6808EFA98C9D}" type="parTrans" cxnId="{8A624A18-C17E-45DA-BB14-1AE3E3DBC709}">
      <dgm:prSet/>
      <dgm:spPr/>
      <dgm:t>
        <a:bodyPr/>
        <a:lstStyle/>
        <a:p>
          <a:endParaRPr lang="ru-RU" sz="1700" b="1">
            <a:latin typeface="Arial" pitchFamily="34" charset="0"/>
            <a:cs typeface="Arial" pitchFamily="34" charset="0"/>
          </a:endParaRPr>
        </a:p>
      </dgm:t>
    </dgm:pt>
    <dgm:pt modelId="{5CD0782C-D29B-4567-A617-C1EFF5942787}" type="sibTrans" cxnId="{8A624A18-C17E-45DA-BB14-1AE3E3DBC709}">
      <dgm:prSet/>
      <dgm:spPr/>
      <dgm:t>
        <a:bodyPr/>
        <a:lstStyle/>
        <a:p>
          <a:endParaRPr lang="ru-RU" sz="1700" b="1">
            <a:latin typeface="Arial" pitchFamily="34" charset="0"/>
            <a:cs typeface="Arial" pitchFamily="34" charset="0"/>
          </a:endParaRPr>
        </a:p>
      </dgm:t>
    </dgm:pt>
    <dgm:pt modelId="{8A6A1CAE-A17E-4BAE-9A39-E6F8C241A682}">
      <dgm:prSet custT="1"/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Но </a:t>
          </a:r>
          <a:r>
            <a:rPr lang="ru-RU" sz="1700" b="1" dirty="0" err="1" smtClean="0">
              <a:latin typeface="Arial" pitchFamily="34" charset="0"/>
              <a:cs typeface="Arial" pitchFamily="34" charset="0"/>
            </a:rPr>
            <a:t>суперключ</a:t>
          </a:r>
          <a:r>
            <a:rPr lang="ru-RU" sz="1700" b="1" dirty="0" smtClean="0">
              <a:latin typeface="Arial" pitchFamily="34" charset="0"/>
              <a:cs typeface="Arial" pitchFamily="34" charset="0"/>
            </a:rPr>
            <a:t> может содержать дополнительные атрибуты, которые необязательны для уникальной идентификации кортежа.</a:t>
          </a:r>
          <a:endParaRPr lang="ru-RU" sz="1700" b="1" dirty="0" smtClean="0">
            <a:latin typeface="Arial" pitchFamily="34" charset="0"/>
            <a:cs typeface="Arial" pitchFamily="34" charset="0"/>
          </a:endParaRPr>
        </a:p>
      </dgm:t>
    </dgm:pt>
    <dgm:pt modelId="{0E115F9F-5016-4136-9F61-F8325EF05795}" type="parTrans" cxnId="{76440E2C-88C7-450B-BDB3-E7BADC24E43E}">
      <dgm:prSet/>
      <dgm:spPr/>
      <dgm:t>
        <a:bodyPr/>
        <a:lstStyle/>
        <a:p>
          <a:endParaRPr lang="ru-RU" sz="1700" b="1">
            <a:latin typeface="Arial" pitchFamily="34" charset="0"/>
            <a:cs typeface="Arial" pitchFamily="34" charset="0"/>
          </a:endParaRPr>
        </a:p>
      </dgm:t>
    </dgm:pt>
    <dgm:pt modelId="{DAB249C3-3D80-4956-BD15-229D717BCE6A}" type="sibTrans" cxnId="{76440E2C-88C7-450B-BDB3-E7BADC24E43E}">
      <dgm:prSet/>
      <dgm:spPr/>
      <dgm:t>
        <a:bodyPr/>
        <a:lstStyle/>
        <a:p>
          <a:endParaRPr lang="ru-RU" sz="1700" b="1">
            <a:latin typeface="Arial" pitchFamily="34" charset="0"/>
            <a:cs typeface="Arial" pitchFamily="34" charset="0"/>
          </a:endParaRPr>
        </a:p>
      </dgm:t>
    </dgm:pt>
    <dgm:pt modelId="{F6809532-F8D5-4996-8D4D-30BF98D7E00A}">
      <dgm:prSet custT="1"/>
      <dgm:spPr/>
      <dgm:t>
        <a:bodyPr/>
        <a:lstStyle/>
        <a:p>
          <a:r>
            <a:rPr lang="ru-RU" sz="1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Потенциальный ключ</a:t>
          </a:r>
          <a:r>
            <a:rPr lang="uk-UA" sz="1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uk-UA" sz="1700" b="1" dirty="0" smtClean="0">
              <a:latin typeface="Arial" pitchFamily="34" charset="0"/>
              <a:cs typeface="Arial" pitchFamily="34" charset="0"/>
            </a:rPr>
            <a:t>-  </a:t>
          </a:r>
          <a:r>
            <a:rPr lang="ru-RU" sz="1700" b="1" dirty="0" err="1" smtClean="0">
              <a:latin typeface="Arial" pitchFamily="34" charset="0"/>
              <a:cs typeface="Arial" pitchFamily="34" charset="0"/>
            </a:rPr>
            <a:t>суперключ</a:t>
          </a:r>
          <a:r>
            <a:rPr lang="ru-RU" sz="1700" b="1" dirty="0" smtClean="0">
              <a:latin typeface="Arial" pitchFamily="34" charset="0"/>
              <a:cs typeface="Arial" pitchFamily="34" charset="0"/>
            </a:rPr>
            <a:t>, который не содержит подмножества, также являющегося </a:t>
          </a:r>
          <a:r>
            <a:rPr lang="ru-RU" sz="1700" b="1" dirty="0" err="1" smtClean="0">
              <a:latin typeface="Arial" pitchFamily="34" charset="0"/>
              <a:cs typeface="Arial" pitchFamily="34" charset="0"/>
            </a:rPr>
            <a:t>суперключом</a:t>
          </a:r>
          <a:r>
            <a:rPr lang="ru-RU" sz="1700" b="1" dirty="0" smtClean="0">
              <a:latin typeface="Arial" pitchFamily="34" charset="0"/>
              <a:cs typeface="Arial" pitchFamily="34" charset="0"/>
            </a:rPr>
            <a:t> данного отношения.</a:t>
          </a:r>
          <a:endParaRPr lang="ru-RU" sz="1700" b="1" dirty="0" smtClean="0">
            <a:latin typeface="Arial" pitchFamily="34" charset="0"/>
            <a:cs typeface="Arial" pitchFamily="34" charset="0"/>
          </a:endParaRPr>
        </a:p>
      </dgm:t>
    </dgm:pt>
    <dgm:pt modelId="{2D1F5B12-98C9-4EDA-A29A-1D0D65D939A5}" type="parTrans" cxnId="{55B51AA0-95A2-4E09-A283-E479CA932B81}">
      <dgm:prSet/>
      <dgm:spPr/>
      <dgm:t>
        <a:bodyPr/>
        <a:lstStyle/>
        <a:p>
          <a:endParaRPr lang="ru-RU" sz="1700" b="1">
            <a:latin typeface="Arial" pitchFamily="34" charset="0"/>
            <a:cs typeface="Arial" pitchFamily="34" charset="0"/>
          </a:endParaRPr>
        </a:p>
      </dgm:t>
    </dgm:pt>
    <dgm:pt modelId="{C6B5180A-D249-4EDF-9BB4-BE81AF7B2B27}" type="sibTrans" cxnId="{55B51AA0-95A2-4E09-A283-E479CA932B81}">
      <dgm:prSet/>
      <dgm:spPr/>
      <dgm:t>
        <a:bodyPr/>
        <a:lstStyle/>
        <a:p>
          <a:endParaRPr lang="ru-RU" sz="1700" b="1">
            <a:latin typeface="Arial" pitchFamily="34" charset="0"/>
            <a:cs typeface="Arial" pitchFamily="34" charset="0"/>
          </a:endParaRPr>
        </a:p>
      </dgm:t>
    </dgm:pt>
    <dgm:pt modelId="{7DCB5D0A-8463-423A-9156-140A9518AE73}">
      <dgm:prSet custT="1"/>
      <dgm:spPr/>
      <dgm:t>
        <a:bodyPr/>
        <a:lstStyle/>
        <a:p>
          <a:r>
            <a:rPr lang="ru-RU" sz="1700" b="1" dirty="0" smtClean="0">
              <a:latin typeface="Arial" pitchFamily="34" charset="0"/>
              <a:cs typeface="Arial" pitchFamily="34" charset="0"/>
            </a:rPr>
            <a:t>Отношение может содержать несколько потенциальных ключей.</a:t>
          </a:r>
          <a:endParaRPr lang="ru-RU" sz="1700" b="1" dirty="0" smtClean="0">
            <a:latin typeface="Arial" pitchFamily="34" charset="0"/>
            <a:cs typeface="Arial" pitchFamily="34" charset="0"/>
          </a:endParaRPr>
        </a:p>
      </dgm:t>
    </dgm:pt>
    <dgm:pt modelId="{AC6E51FE-8A15-467F-8354-AF2DA9D97390}" type="parTrans" cxnId="{6FD24DD6-4CFE-4E4D-94F9-FA86D5C91A40}">
      <dgm:prSet/>
      <dgm:spPr/>
      <dgm:t>
        <a:bodyPr/>
        <a:lstStyle/>
        <a:p>
          <a:endParaRPr lang="ru-RU" sz="1700" b="1">
            <a:latin typeface="Arial" pitchFamily="34" charset="0"/>
            <a:cs typeface="Arial" pitchFamily="34" charset="0"/>
          </a:endParaRPr>
        </a:p>
      </dgm:t>
    </dgm:pt>
    <dgm:pt modelId="{4F6BB141-8523-4F4D-BE28-E49988AEAD52}" type="sibTrans" cxnId="{6FD24DD6-4CFE-4E4D-94F9-FA86D5C91A40}">
      <dgm:prSet/>
      <dgm:spPr/>
      <dgm:t>
        <a:bodyPr/>
        <a:lstStyle/>
        <a:p>
          <a:endParaRPr lang="ru-RU" sz="1700" b="1">
            <a:latin typeface="Arial" pitchFamily="34" charset="0"/>
            <a:cs typeface="Arial" pitchFamily="34" charset="0"/>
          </a:endParaRPr>
        </a:p>
      </dgm:t>
    </dgm:pt>
    <dgm:pt modelId="{D327557A-DB00-486C-BDE3-BD1C5EC678FD}">
      <dgm:prSet phldrT="[Текст]" custT="1"/>
      <dgm:spPr/>
      <dgm:t>
        <a:bodyPr/>
        <a:lstStyle/>
        <a:p>
          <a:endParaRPr lang="ru-RU" sz="1700" b="1" dirty="0">
            <a:latin typeface="Arial" pitchFamily="34" charset="0"/>
            <a:cs typeface="Arial" pitchFamily="34" charset="0"/>
          </a:endParaRPr>
        </a:p>
      </dgm:t>
    </dgm:pt>
    <dgm:pt modelId="{28694865-1B92-4AE1-8B04-8D13949A9609}" type="parTrans" cxnId="{E187939D-F434-464B-B217-80D4F90616F7}">
      <dgm:prSet/>
      <dgm:spPr/>
      <dgm:t>
        <a:bodyPr/>
        <a:lstStyle/>
        <a:p>
          <a:endParaRPr lang="ru-RU" sz="1700" b="1">
            <a:latin typeface="Arial" pitchFamily="34" charset="0"/>
            <a:cs typeface="Arial" pitchFamily="34" charset="0"/>
          </a:endParaRPr>
        </a:p>
      </dgm:t>
    </dgm:pt>
    <dgm:pt modelId="{59FAFECE-F046-4891-8975-E1D64D4A7FDC}" type="sibTrans" cxnId="{E187939D-F434-464B-B217-80D4F90616F7}">
      <dgm:prSet/>
      <dgm:spPr/>
      <dgm:t>
        <a:bodyPr/>
        <a:lstStyle/>
        <a:p>
          <a:endParaRPr lang="ru-RU" sz="1700" b="1">
            <a:latin typeface="Arial" pitchFamily="34" charset="0"/>
            <a:cs typeface="Arial" pitchFamily="34" charset="0"/>
          </a:endParaRPr>
        </a:p>
      </dgm:t>
    </dgm:pt>
    <dgm:pt modelId="{E3ACA99D-3633-48A1-A0FD-76A07C8CC696}">
      <dgm:prSet custT="1"/>
      <dgm:spPr/>
      <dgm:t>
        <a:bodyPr/>
        <a:lstStyle/>
        <a:p>
          <a:endParaRPr lang="ru-RU" sz="1700" b="1" dirty="0" smtClean="0">
            <a:latin typeface="Arial" pitchFamily="34" charset="0"/>
            <a:cs typeface="Arial" pitchFamily="34" charset="0"/>
          </a:endParaRPr>
        </a:p>
      </dgm:t>
    </dgm:pt>
    <dgm:pt modelId="{91433CC2-4230-4812-A46A-7690C9D2A351}" type="parTrans" cxnId="{4A6D134B-B478-41C3-9D5B-4905FA5AB73F}">
      <dgm:prSet/>
      <dgm:spPr/>
      <dgm:t>
        <a:bodyPr/>
        <a:lstStyle/>
        <a:p>
          <a:endParaRPr lang="ru-RU" sz="1700" b="1">
            <a:latin typeface="Arial" pitchFamily="34" charset="0"/>
            <a:cs typeface="Arial" pitchFamily="34" charset="0"/>
          </a:endParaRPr>
        </a:p>
      </dgm:t>
    </dgm:pt>
    <dgm:pt modelId="{33D1ED16-7B3F-485F-925C-9C0A2144335C}" type="sibTrans" cxnId="{4A6D134B-B478-41C3-9D5B-4905FA5AB73F}">
      <dgm:prSet/>
      <dgm:spPr/>
      <dgm:t>
        <a:bodyPr/>
        <a:lstStyle/>
        <a:p>
          <a:endParaRPr lang="ru-RU" sz="1700" b="1">
            <a:latin typeface="Arial" pitchFamily="34" charset="0"/>
            <a:cs typeface="Arial" pitchFamily="34" charset="0"/>
          </a:endParaRPr>
        </a:p>
      </dgm:t>
    </dgm:pt>
    <dgm:pt modelId="{60007831-0343-4479-930E-3212DB0BFAAF}">
      <dgm:prSet custT="1"/>
      <dgm:spPr/>
      <dgm:t>
        <a:bodyPr/>
        <a:lstStyle/>
        <a:p>
          <a:endParaRPr lang="ru-RU" sz="1700" b="1" dirty="0" smtClean="0">
            <a:latin typeface="Arial" pitchFamily="34" charset="0"/>
            <a:cs typeface="Arial" pitchFamily="34" charset="0"/>
          </a:endParaRPr>
        </a:p>
      </dgm:t>
    </dgm:pt>
    <dgm:pt modelId="{368A8E82-4714-46E8-A36A-A02D2316FB2C}" type="parTrans" cxnId="{BDC3854C-3EC5-4AE5-823D-7A4D27314B37}">
      <dgm:prSet/>
      <dgm:spPr/>
      <dgm:t>
        <a:bodyPr/>
        <a:lstStyle/>
        <a:p>
          <a:endParaRPr lang="ru-RU" sz="1700" b="1">
            <a:latin typeface="Arial" pitchFamily="34" charset="0"/>
            <a:cs typeface="Arial" pitchFamily="34" charset="0"/>
          </a:endParaRPr>
        </a:p>
      </dgm:t>
    </dgm:pt>
    <dgm:pt modelId="{359C51EE-BE64-4D04-9AB6-2226D4D6AE21}" type="sibTrans" cxnId="{BDC3854C-3EC5-4AE5-823D-7A4D27314B37}">
      <dgm:prSet/>
      <dgm:spPr/>
      <dgm:t>
        <a:bodyPr/>
        <a:lstStyle/>
        <a:p>
          <a:endParaRPr lang="ru-RU" sz="1700" b="1">
            <a:latin typeface="Arial" pitchFamily="34" charset="0"/>
            <a:cs typeface="Arial" pitchFamily="34" charset="0"/>
          </a:endParaRPr>
        </a:p>
      </dgm:t>
    </dgm:pt>
    <dgm:pt modelId="{8DFCF224-1E0E-42E2-9048-2C179031E1AA}">
      <dgm:prSet custT="1"/>
      <dgm:spPr/>
      <dgm:t>
        <a:bodyPr/>
        <a:lstStyle/>
        <a:p>
          <a:endParaRPr lang="ru-RU" sz="1700" b="1" dirty="0" smtClean="0">
            <a:latin typeface="Arial" pitchFamily="34" charset="0"/>
            <a:cs typeface="Arial" pitchFamily="34" charset="0"/>
          </a:endParaRPr>
        </a:p>
      </dgm:t>
    </dgm:pt>
    <dgm:pt modelId="{AF3DFE09-AFCC-448C-9CC8-D7CBA058D109}" type="parTrans" cxnId="{3FD32A23-AA0E-4481-8801-6664411A0580}">
      <dgm:prSet/>
      <dgm:spPr/>
      <dgm:t>
        <a:bodyPr/>
        <a:lstStyle/>
        <a:p>
          <a:endParaRPr lang="ru-RU" sz="1700" b="1">
            <a:latin typeface="Arial" pitchFamily="34" charset="0"/>
            <a:cs typeface="Arial" pitchFamily="34" charset="0"/>
          </a:endParaRPr>
        </a:p>
      </dgm:t>
    </dgm:pt>
    <dgm:pt modelId="{B1A92326-85FE-4A87-8A7F-8D27982290B9}" type="sibTrans" cxnId="{3FD32A23-AA0E-4481-8801-6664411A0580}">
      <dgm:prSet/>
      <dgm:spPr/>
      <dgm:t>
        <a:bodyPr/>
        <a:lstStyle/>
        <a:p>
          <a:endParaRPr lang="ru-RU" sz="1700" b="1">
            <a:latin typeface="Arial" pitchFamily="34" charset="0"/>
            <a:cs typeface="Arial" pitchFamily="34" charset="0"/>
          </a:endParaRPr>
        </a:p>
      </dgm:t>
    </dgm:pt>
    <dgm:pt modelId="{84A15108-C799-408B-8969-CF0AA3DBB7B6}">
      <dgm:prSet custT="1"/>
      <dgm:spPr/>
      <dgm:t>
        <a:bodyPr/>
        <a:lstStyle/>
        <a:p>
          <a:endParaRPr lang="ru-RU" sz="1700" b="1" dirty="0" smtClean="0">
            <a:latin typeface="Arial" pitchFamily="34" charset="0"/>
            <a:cs typeface="Arial" pitchFamily="34" charset="0"/>
          </a:endParaRPr>
        </a:p>
      </dgm:t>
    </dgm:pt>
    <dgm:pt modelId="{AF29FF77-4698-406B-A788-C6A272BAD1EF}" type="parTrans" cxnId="{FF7EB015-95D4-4AE7-9966-A577EB8FFAB0}">
      <dgm:prSet/>
      <dgm:spPr/>
      <dgm:t>
        <a:bodyPr/>
        <a:lstStyle/>
        <a:p>
          <a:endParaRPr lang="ru-RU" sz="1700" b="1">
            <a:latin typeface="Arial" pitchFamily="34" charset="0"/>
            <a:cs typeface="Arial" pitchFamily="34" charset="0"/>
          </a:endParaRPr>
        </a:p>
      </dgm:t>
    </dgm:pt>
    <dgm:pt modelId="{B383E3C5-B1A9-48C6-A2B6-C89E4E3C6E06}" type="sibTrans" cxnId="{FF7EB015-95D4-4AE7-9966-A577EB8FFAB0}">
      <dgm:prSet/>
      <dgm:spPr/>
      <dgm:t>
        <a:bodyPr/>
        <a:lstStyle/>
        <a:p>
          <a:endParaRPr lang="ru-RU" sz="1700" b="1">
            <a:latin typeface="Arial" pitchFamily="34" charset="0"/>
            <a:cs typeface="Arial" pitchFamily="34" charset="0"/>
          </a:endParaRPr>
        </a:p>
      </dgm:t>
    </dgm:pt>
    <dgm:pt modelId="{F3DE63A0-E744-4B52-877B-AEFAD65EDC72}" type="pres">
      <dgm:prSet presAssocID="{955AC8E7-43AD-4A02-A5C6-8B90635F4763}" presName="linearFlow" presStyleCnt="0">
        <dgm:presLayoutVars>
          <dgm:dir/>
          <dgm:animLvl val="lvl"/>
          <dgm:resizeHandles val="exact"/>
        </dgm:presLayoutVars>
      </dgm:prSet>
      <dgm:spPr/>
    </dgm:pt>
    <dgm:pt modelId="{5797ADDB-C2E1-48DD-B25B-D79DFDA7D4EE}" type="pres">
      <dgm:prSet presAssocID="{D327557A-DB00-486C-BDE3-BD1C5EC678FD}" presName="composite" presStyleCnt="0"/>
      <dgm:spPr/>
    </dgm:pt>
    <dgm:pt modelId="{041EFB53-32FA-4C4D-9363-75A595F3505F}" type="pres">
      <dgm:prSet presAssocID="{D327557A-DB00-486C-BDE3-BD1C5EC678FD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CC479AC5-415F-4AEA-9596-863DE58F31F2}" type="pres">
      <dgm:prSet presAssocID="{D327557A-DB00-486C-BDE3-BD1C5EC678FD}" presName="descendantText" presStyleLbl="alignAcc1" presStyleIdx="0" presStyleCnt="5" custScaleY="136033">
        <dgm:presLayoutVars>
          <dgm:bulletEnabled val="1"/>
        </dgm:presLayoutVars>
      </dgm:prSet>
      <dgm:spPr/>
    </dgm:pt>
    <dgm:pt modelId="{78FDDC9D-C55D-4634-BBAB-9F8F91C4A9CE}" type="pres">
      <dgm:prSet presAssocID="{59FAFECE-F046-4891-8975-E1D64D4A7FDC}" presName="sp" presStyleCnt="0"/>
      <dgm:spPr/>
    </dgm:pt>
    <dgm:pt modelId="{A0E33BE9-100B-4EE5-93E2-582D685CE954}" type="pres">
      <dgm:prSet presAssocID="{E3ACA99D-3633-48A1-A0FD-76A07C8CC696}" presName="composite" presStyleCnt="0"/>
      <dgm:spPr/>
    </dgm:pt>
    <dgm:pt modelId="{3646D934-C182-4057-9886-E558E1276C89}" type="pres">
      <dgm:prSet presAssocID="{E3ACA99D-3633-48A1-A0FD-76A07C8CC696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12A17191-CFE3-4E1D-A6D5-250650C3D520}" type="pres">
      <dgm:prSet presAssocID="{E3ACA99D-3633-48A1-A0FD-76A07C8CC696}" presName="descendantText" presStyleLbl="alignAcc1" presStyleIdx="1" presStyleCnt="5">
        <dgm:presLayoutVars>
          <dgm:bulletEnabled val="1"/>
        </dgm:presLayoutVars>
      </dgm:prSet>
      <dgm:spPr/>
    </dgm:pt>
    <dgm:pt modelId="{E467C654-6E80-4259-A59F-511EE7D6B9E8}" type="pres">
      <dgm:prSet presAssocID="{33D1ED16-7B3F-485F-925C-9C0A2144335C}" presName="sp" presStyleCnt="0"/>
      <dgm:spPr/>
    </dgm:pt>
    <dgm:pt modelId="{3D956D12-0147-4A74-BF4E-C948072B395F}" type="pres">
      <dgm:prSet presAssocID="{60007831-0343-4479-930E-3212DB0BFAAF}" presName="composite" presStyleCnt="0"/>
      <dgm:spPr/>
    </dgm:pt>
    <dgm:pt modelId="{DF314581-DE3F-4791-B911-D69E94023FCC}" type="pres">
      <dgm:prSet presAssocID="{60007831-0343-4479-930E-3212DB0BFAAF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23694B4A-4DB2-44E9-8E97-8DE5B5FD567E}" type="pres">
      <dgm:prSet presAssocID="{60007831-0343-4479-930E-3212DB0BFAAF}" presName="descendantText" presStyleLbl="alignAcc1" presStyleIdx="2" presStyleCnt="5">
        <dgm:presLayoutVars>
          <dgm:bulletEnabled val="1"/>
        </dgm:presLayoutVars>
      </dgm:prSet>
      <dgm:spPr/>
    </dgm:pt>
    <dgm:pt modelId="{0473FEC7-6987-4087-8F19-9BAC67D38A93}" type="pres">
      <dgm:prSet presAssocID="{359C51EE-BE64-4D04-9AB6-2226D4D6AE21}" presName="sp" presStyleCnt="0"/>
      <dgm:spPr/>
    </dgm:pt>
    <dgm:pt modelId="{7B019EDD-BA5D-410A-BECC-540252828173}" type="pres">
      <dgm:prSet presAssocID="{8DFCF224-1E0E-42E2-9048-2C179031E1AA}" presName="composite" presStyleCnt="0"/>
      <dgm:spPr/>
    </dgm:pt>
    <dgm:pt modelId="{08E60912-D659-43D6-B237-79380D2ADDE4}" type="pres">
      <dgm:prSet presAssocID="{8DFCF224-1E0E-42E2-9048-2C179031E1AA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E32FBFE6-A219-4730-81D4-F5DC1C2F88F4}" type="pres">
      <dgm:prSet presAssocID="{8DFCF224-1E0E-42E2-9048-2C179031E1AA}" presName="descendantText" presStyleLbl="alignAcc1" presStyleIdx="3" presStyleCnt="5">
        <dgm:presLayoutVars>
          <dgm:bulletEnabled val="1"/>
        </dgm:presLayoutVars>
      </dgm:prSet>
      <dgm:spPr/>
    </dgm:pt>
    <dgm:pt modelId="{8AD25BF9-DE63-47D2-A0CA-02C77D29C386}" type="pres">
      <dgm:prSet presAssocID="{B1A92326-85FE-4A87-8A7F-8D27982290B9}" presName="sp" presStyleCnt="0"/>
      <dgm:spPr/>
    </dgm:pt>
    <dgm:pt modelId="{827045FA-02CA-4B69-A87A-0AB7031B8A10}" type="pres">
      <dgm:prSet presAssocID="{84A15108-C799-408B-8969-CF0AA3DBB7B6}" presName="composite" presStyleCnt="0"/>
      <dgm:spPr/>
    </dgm:pt>
    <dgm:pt modelId="{98A6FB7A-45F4-434E-BF70-8DAB1183F17A}" type="pres">
      <dgm:prSet presAssocID="{84A15108-C799-408B-8969-CF0AA3DBB7B6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C202BD32-B3C0-4A33-8B14-A05275964A57}" type="pres">
      <dgm:prSet presAssocID="{84A15108-C799-408B-8969-CF0AA3DBB7B6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F8E642A6-CFD5-4DEB-9B71-D7DC080BA5DB}" type="presOf" srcId="{811F14F5-B3D9-4F62-80E2-D9A1139B9B5D}" destId="{CC479AC5-415F-4AEA-9596-863DE58F31F2}" srcOrd="0" destOrd="0" presId="urn:microsoft.com/office/officeart/2005/8/layout/chevron2"/>
    <dgm:cxn modelId="{F096801E-3CE4-44B0-9B5A-CF9FF5D74888}" type="presOf" srcId="{60007831-0343-4479-930E-3212DB0BFAAF}" destId="{DF314581-DE3F-4791-B911-D69E94023FCC}" srcOrd="0" destOrd="0" presId="urn:microsoft.com/office/officeart/2005/8/layout/chevron2"/>
    <dgm:cxn modelId="{68EE7C5B-2AB8-4E1D-B802-E7C52A2A6316}" type="presOf" srcId="{8DFCF224-1E0E-42E2-9048-2C179031E1AA}" destId="{08E60912-D659-43D6-B237-79380D2ADDE4}" srcOrd="0" destOrd="0" presId="urn:microsoft.com/office/officeart/2005/8/layout/chevron2"/>
    <dgm:cxn modelId="{6FD24DD6-4CFE-4E4D-94F9-FA86D5C91A40}" srcId="{84A15108-C799-408B-8969-CF0AA3DBB7B6}" destId="{7DCB5D0A-8463-423A-9156-140A9518AE73}" srcOrd="0" destOrd="0" parTransId="{AC6E51FE-8A15-467F-8354-AF2DA9D97390}" sibTransId="{4F6BB141-8523-4F4D-BE28-E49988AEAD52}"/>
    <dgm:cxn modelId="{FF7EB015-95D4-4AE7-9966-A577EB8FFAB0}" srcId="{955AC8E7-43AD-4A02-A5C6-8B90635F4763}" destId="{84A15108-C799-408B-8969-CF0AA3DBB7B6}" srcOrd="4" destOrd="0" parTransId="{AF29FF77-4698-406B-A788-C6A272BAD1EF}" sibTransId="{B383E3C5-B1A9-48C6-A2B6-C89E4E3C6E06}"/>
    <dgm:cxn modelId="{55B51AA0-95A2-4E09-A283-E479CA932B81}" srcId="{8DFCF224-1E0E-42E2-9048-2C179031E1AA}" destId="{F6809532-F8D5-4996-8D4D-30BF98D7E00A}" srcOrd="0" destOrd="0" parTransId="{2D1F5B12-98C9-4EDA-A29A-1D0D65D939A5}" sibTransId="{C6B5180A-D249-4EDF-9BB4-BE81AF7B2B27}"/>
    <dgm:cxn modelId="{E187939D-F434-464B-B217-80D4F90616F7}" srcId="{955AC8E7-43AD-4A02-A5C6-8B90635F4763}" destId="{D327557A-DB00-486C-BDE3-BD1C5EC678FD}" srcOrd="0" destOrd="0" parTransId="{28694865-1B92-4AE1-8B04-8D13949A9609}" sibTransId="{59FAFECE-F046-4891-8975-E1D64D4A7FDC}"/>
    <dgm:cxn modelId="{B1D558B2-CF66-43D6-B21E-FC4CD61DA61B}" type="presOf" srcId="{955AC8E7-43AD-4A02-A5C6-8B90635F4763}" destId="{F3DE63A0-E744-4B52-877B-AEFAD65EDC72}" srcOrd="0" destOrd="0" presId="urn:microsoft.com/office/officeart/2005/8/layout/chevron2"/>
    <dgm:cxn modelId="{8A624A18-C17E-45DA-BB14-1AE3E3DBC709}" srcId="{E3ACA99D-3633-48A1-A0FD-76A07C8CC696}" destId="{28E96D94-5A83-4CBD-9263-D06B74301F46}" srcOrd="0" destOrd="0" parTransId="{72E6768B-ACB6-470E-9A31-6808EFA98C9D}" sibTransId="{5CD0782C-D29B-4567-A617-C1EFF5942787}"/>
    <dgm:cxn modelId="{4A6D134B-B478-41C3-9D5B-4905FA5AB73F}" srcId="{955AC8E7-43AD-4A02-A5C6-8B90635F4763}" destId="{E3ACA99D-3633-48A1-A0FD-76A07C8CC696}" srcOrd="1" destOrd="0" parTransId="{91433CC2-4230-4812-A46A-7690C9D2A351}" sibTransId="{33D1ED16-7B3F-485F-925C-9C0A2144335C}"/>
    <dgm:cxn modelId="{9E883516-3DD9-421C-9593-A68D5DA30E1C}" type="presOf" srcId="{8A6A1CAE-A17E-4BAE-9A39-E6F8C241A682}" destId="{23694B4A-4DB2-44E9-8E97-8DE5B5FD567E}" srcOrd="0" destOrd="0" presId="urn:microsoft.com/office/officeart/2005/8/layout/chevron2"/>
    <dgm:cxn modelId="{BDC3854C-3EC5-4AE5-823D-7A4D27314B37}" srcId="{955AC8E7-43AD-4A02-A5C6-8B90635F4763}" destId="{60007831-0343-4479-930E-3212DB0BFAAF}" srcOrd="2" destOrd="0" parTransId="{368A8E82-4714-46E8-A36A-A02D2316FB2C}" sibTransId="{359C51EE-BE64-4D04-9AB6-2226D4D6AE21}"/>
    <dgm:cxn modelId="{3FD32A23-AA0E-4481-8801-6664411A0580}" srcId="{955AC8E7-43AD-4A02-A5C6-8B90635F4763}" destId="{8DFCF224-1E0E-42E2-9048-2C179031E1AA}" srcOrd="3" destOrd="0" parTransId="{AF3DFE09-AFCC-448C-9CC8-D7CBA058D109}" sibTransId="{B1A92326-85FE-4A87-8A7F-8D27982290B9}"/>
    <dgm:cxn modelId="{D56EE17E-B6A7-469C-9C2C-CF41DB5E3D2F}" type="presOf" srcId="{E3ACA99D-3633-48A1-A0FD-76A07C8CC696}" destId="{3646D934-C182-4057-9886-E558E1276C89}" srcOrd="0" destOrd="0" presId="urn:microsoft.com/office/officeart/2005/8/layout/chevron2"/>
    <dgm:cxn modelId="{5E43CD98-8931-4F40-B2EA-9C353E7989BD}" type="presOf" srcId="{28E96D94-5A83-4CBD-9263-D06B74301F46}" destId="{12A17191-CFE3-4E1D-A6D5-250650C3D520}" srcOrd="0" destOrd="0" presId="urn:microsoft.com/office/officeart/2005/8/layout/chevron2"/>
    <dgm:cxn modelId="{76440E2C-88C7-450B-BDB3-E7BADC24E43E}" srcId="{60007831-0343-4479-930E-3212DB0BFAAF}" destId="{8A6A1CAE-A17E-4BAE-9A39-E6F8C241A682}" srcOrd="0" destOrd="0" parTransId="{0E115F9F-5016-4136-9F61-F8325EF05795}" sibTransId="{DAB249C3-3D80-4956-BD15-229D717BCE6A}"/>
    <dgm:cxn modelId="{D4892CDA-E159-492D-A12C-71019B0F313A}" type="presOf" srcId="{7DCB5D0A-8463-423A-9156-140A9518AE73}" destId="{C202BD32-B3C0-4A33-8B14-A05275964A57}" srcOrd="0" destOrd="0" presId="urn:microsoft.com/office/officeart/2005/8/layout/chevron2"/>
    <dgm:cxn modelId="{A223E52B-B333-40D0-A292-27BFBBF543F0}" type="presOf" srcId="{F6809532-F8D5-4996-8D4D-30BF98D7E00A}" destId="{E32FBFE6-A219-4730-81D4-F5DC1C2F88F4}" srcOrd="0" destOrd="0" presId="urn:microsoft.com/office/officeart/2005/8/layout/chevron2"/>
    <dgm:cxn modelId="{4C0C1612-EF90-4016-B88A-B28775647DBF}" type="presOf" srcId="{84A15108-C799-408B-8969-CF0AA3DBB7B6}" destId="{98A6FB7A-45F4-434E-BF70-8DAB1183F17A}" srcOrd="0" destOrd="0" presId="urn:microsoft.com/office/officeart/2005/8/layout/chevron2"/>
    <dgm:cxn modelId="{2D7C5F6F-12F3-4754-B88F-8EA27D3E5209}" type="presOf" srcId="{D327557A-DB00-486C-BDE3-BD1C5EC678FD}" destId="{041EFB53-32FA-4C4D-9363-75A595F3505F}" srcOrd="0" destOrd="0" presId="urn:microsoft.com/office/officeart/2005/8/layout/chevron2"/>
    <dgm:cxn modelId="{235819EE-08EE-4272-A38E-12A5F41FDB66}" srcId="{D327557A-DB00-486C-BDE3-BD1C5EC678FD}" destId="{811F14F5-B3D9-4F62-80E2-D9A1139B9B5D}" srcOrd="0" destOrd="0" parTransId="{86449AEB-C073-419B-A92F-B910754427E8}" sibTransId="{3B243CA0-0A4C-4343-8D5F-7452F50A9EAC}"/>
    <dgm:cxn modelId="{3B581B6F-9F75-4968-AD54-033FEDB11A30}" type="presParOf" srcId="{F3DE63A0-E744-4B52-877B-AEFAD65EDC72}" destId="{5797ADDB-C2E1-48DD-B25B-D79DFDA7D4EE}" srcOrd="0" destOrd="0" presId="urn:microsoft.com/office/officeart/2005/8/layout/chevron2"/>
    <dgm:cxn modelId="{F24A98F4-BAF9-4C3E-9591-3C6E5875F4D2}" type="presParOf" srcId="{5797ADDB-C2E1-48DD-B25B-D79DFDA7D4EE}" destId="{041EFB53-32FA-4C4D-9363-75A595F3505F}" srcOrd="0" destOrd="0" presId="urn:microsoft.com/office/officeart/2005/8/layout/chevron2"/>
    <dgm:cxn modelId="{2FA3CFB5-E3B5-4D99-A605-A86511FE6FEA}" type="presParOf" srcId="{5797ADDB-C2E1-48DD-B25B-D79DFDA7D4EE}" destId="{CC479AC5-415F-4AEA-9596-863DE58F31F2}" srcOrd="1" destOrd="0" presId="urn:microsoft.com/office/officeart/2005/8/layout/chevron2"/>
    <dgm:cxn modelId="{C434DBB3-C7CD-4587-978B-3F1C7DBE7BF8}" type="presParOf" srcId="{F3DE63A0-E744-4B52-877B-AEFAD65EDC72}" destId="{78FDDC9D-C55D-4634-BBAB-9F8F91C4A9CE}" srcOrd="1" destOrd="0" presId="urn:microsoft.com/office/officeart/2005/8/layout/chevron2"/>
    <dgm:cxn modelId="{6C7315A6-2529-4AD3-AA87-AE43BEBD9BF7}" type="presParOf" srcId="{F3DE63A0-E744-4B52-877B-AEFAD65EDC72}" destId="{A0E33BE9-100B-4EE5-93E2-582D685CE954}" srcOrd="2" destOrd="0" presId="urn:microsoft.com/office/officeart/2005/8/layout/chevron2"/>
    <dgm:cxn modelId="{E6229020-4BDA-48BB-AB9B-BC26B85BFD7B}" type="presParOf" srcId="{A0E33BE9-100B-4EE5-93E2-582D685CE954}" destId="{3646D934-C182-4057-9886-E558E1276C89}" srcOrd="0" destOrd="0" presId="urn:microsoft.com/office/officeart/2005/8/layout/chevron2"/>
    <dgm:cxn modelId="{D8AE0626-766B-477D-B567-7E75DAE46A68}" type="presParOf" srcId="{A0E33BE9-100B-4EE5-93E2-582D685CE954}" destId="{12A17191-CFE3-4E1D-A6D5-250650C3D520}" srcOrd="1" destOrd="0" presId="urn:microsoft.com/office/officeart/2005/8/layout/chevron2"/>
    <dgm:cxn modelId="{86CAD95F-F69C-48C6-90D5-2CC330B24A5B}" type="presParOf" srcId="{F3DE63A0-E744-4B52-877B-AEFAD65EDC72}" destId="{E467C654-6E80-4259-A59F-511EE7D6B9E8}" srcOrd="3" destOrd="0" presId="urn:microsoft.com/office/officeart/2005/8/layout/chevron2"/>
    <dgm:cxn modelId="{844E47B4-089C-4A4B-A8A4-E791B9BE986C}" type="presParOf" srcId="{F3DE63A0-E744-4B52-877B-AEFAD65EDC72}" destId="{3D956D12-0147-4A74-BF4E-C948072B395F}" srcOrd="4" destOrd="0" presId="urn:microsoft.com/office/officeart/2005/8/layout/chevron2"/>
    <dgm:cxn modelId="{0DA121A4-49BD-4FF9-97C4-1C5D23D6F1E3}" type="presParOf" srcId="{3D956D12-0147-4A74-BF4E-C948072B395F}" destId="{DF314581-DE3F-4791-B911-D69E94023FCC}" srcOrd="0" destOrd="0" presId="urn:microsoft.com/office/officeart/2005/8/layout/chevron2"/>
    <dgm:cxn modelId="{0D10844E-7CE4-495F-A092-B42D0331E071}" type="presParOf" srcId="{3D956D12-0147-4A74-BF4E-C948072B395F}" destId="{23694B4A-4DB2-44E9-8E97-8DE5B5FD567E}" srcOrd="1" destOrd="0" presId="urn:microsoft.com/office/officeart/2005/8/layout/chevron2"/>
    <dgm:cxn modelId="{F779567F-49B1-4A0C-8226-8F5DC13A3EDE}" type="presParOf" srcId="{F3DE63A0-E744-4B52-877B-AEFAD65EDC72}" destId="{0473FEC7-6987-4087-8F19-9BAC67D38A93}" srcOrd="5" destOrd="0" presId="urn:microsoft.com/office/officeart/2005/8/layout/chevron2"/>
    <dgm:cxn modelId="{63DB23CC-4FCB-4D8C-B6DC-B85613A4C2B3}" type="presParOf" srcId="{F3DE63A0-E744-4B52-877B-AEFAD65EDC72}" destId="{7B019EDD-BA5D-410A-BECC-540252828173}" srcOrd="6" destOrd="0" presId="urn:microsoft.com/office/officeart/2005/8/layout/chevron2"/>
    <dgm:cxn modelId="{946BB34B-460F-436C-A670-C765602E5101}" type="presParOf" srcId="{7B019EDD-BA5D-410A-BECC-540252828173}" destId="{08E60912-D659-43D6-B237-79380D2ADDE4}" srcOrd="0" destOrd="0" presId="urn:microsoft.com/office/officeart/2005/8/layout/chevron2"/>
    <dgm:cxn modelId="{F316D13F-D2C2-4076-8BC0-A4F3CEA476D8}" type="presParOf" srcId="{7B019EDD-BA5D-410A-BECC-540252828173}" destId="{E32FBFE6-A219-4730-81D4-F5DC1C2F88F4}" srcOrd="1" destOrd="0" presId="urn:microsoft.com/office/officeart/2005/8/layout/chevron2"/>
    <dgm:cxn modelId="{DEE975AF-AADD-48F7-8F62-8643B8DC9785}" type="presParOf" srcId="{F3DE63A0-E744-4B52-877B-AEFAD65EDC72}" destId="{8AD25BF9-DE63-47D2-A0CA-02C77D29C386}" srcOrd="7" destOrd="0" presId="urn:microsoft.com/office/officeart/2005/8/layout/chevron2"/>
    <dgm:cxn modelId="{508E9CE1-6414-4630-8C78-865E52430BDF}" type="presParOf" srcId="{F3DE63A0-E744-4B52-877B-AEFAD65EDC72}" destId="{827045FA-02CA-4B69-A87A-0AB7031B8A10}" srcOrd="8" destOrd="0" presId="urn:microsoft.com/office/officeart/2005/8/layout/chevron2"/>
    <dgm:cxn modelId="{A6048166-ADAD-4872-91E0-53C7D802FE49}" type="presParOf" srcId="{827045FA-02CA-4B69-A87A-0AB7031B8A10}" destId="{98A6FB7A-45F4-434E-BF70-8DAB1183F17A}" srcOrd="0" destOrd="0" presId="urn:microsoft.com/office/officeart/2005/8/layout/chevron2"/>
    <dgm:cxn modelId="{F9AFD295-3280-41DC-8719-884F9010DC93}" type="presParOf" srcId="{827045FA-02CA-4B69-A87A-0AB7031B8A10}" destId="{C202BD32-B3C0-4A33-8B14-A05275964A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1E13784-DCDA-4450-8715-6AC4E832DD4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24BA568-6245-46D5-B56E-27CFB19BCAF2}">
      <dgm:prSet phldrT="[Текст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Первичный ключ 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это потенциальный ключ, который выбран для уникальной идентификации кортежей внутри отношения.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8843D92-CAF2-4D7E-B359-FAEC639553B7}" type="parTrans" cxnId="{281EBE56-4BE1-44DD-8107-16EFEAED12B6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018891E-DE79-4628-B13C-4279BF3E4459}" type="sibTrans" cxnId="{281EBE56-4BE1-44DD-8107-16EFEAED12B6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D1F2EFA-A9AC-420D-8CA0-D8148C371163}">
      <dgm:prSet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Поскольку отношение не содержит кортежей-дубликатов, всегда можно уникальным образом идентифицировать каждую его строку. 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3406DFC-880D-4A49-B287-E848DFEDBF12}" type="parTrans" cxnId="{3AFF69A0-E484-4591-AEE3-1D6D2B5C1F7D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A324188-C6E9-4732-BCFD-DD54014853C1}" type="sibTrans" cxnId="{3AFF69A0-E484-4591-AEE3-1D6D2B5C1F7D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A88D535-CB75-4B35-91AB-83BF9F5C9AB7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Это значит, что отношение </a:t>
          </a:r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всегда имеет первичный ключ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9B7AC83-CA6A-4DA5-8207-C9C5B26E76F3}" type="parTrans" cxnId="{180CFF6C-B391-4CF8-A371-CA30C4B5CDB1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3012511-9397-4BF1-B760-4B84B4375685}" type="sibTrans" cxnId="{180CFF6C-B391-4CF8-A371-CA30C4B5CDB1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D832BB6-8CA2-4629-AF9D-42661F3D914B}">
      <dgm:prSet custT="1"/>
      <dgm:spPr/>
      <dgm:t>
        <a:bodyPr/>
        <a:lstStyle/>
        <a:p>
          <a:r>
            <a:rPr lang="ru-RU" sz="16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худшем случае все множество атрибутов может использоваться как первичный ключ.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A72AE08-2929-4968-8EF5-48A64473D288}" type="parTrans" cxnId="{27DDFC7C-1EB8-42A4-9826-3F6C2D75CD96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79CE0DF-5343-41D7-8071-111D7BC8F763}" type="sibTrans" cxnId="{27DDFC7C-1EB8-42A4-9826-3F6C2D75CD96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F58F449-0143-463E-B710-E92224834847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Потенциальные ключи, которые не выбраны в качестве первичного ключа, называются </a:t>
          </a:r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альтернативными ключами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D217825-9483-41C2-9FFC-0B6DDD67BAC3}" type="parTrans" cxnId="{31484AB0-0AD7-4A96-8208-304E68284A8D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F50A580-B9BD-4A9F-B846-663ADDC00B2B}" type="sibTrans" cxnId="{31484AB0-0AD7-4A96-8208-304E68284A8D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9E6C9C0-FD73-4743-9502-A7CBD5CC15D6}" type="pres">
      <dgm:prSet presAssocID="{41E13784-DCDA-4450-8715-6AC4E832DD42}" presName="Name0" presStyleCnt="0">
        <dgm:presLayoutVars>
          <dgm:chMax val="7"/>
          <dgm:chPref val="7"/>
          <dgm:dir/>
        </dgm:presLayoutVars>
      </dgm:prSet>
      <dgm:spPr/>
    </dgm:pt>
    <dgm:pt modelId="{D95485B1-0A67-4060-8AF1-A29A7ADA94DC}" type="pres">
      <dgm:prSet presAssocID="{41E13784-DCDA-4450-8715-6AC4E832DD42}" presName="Name1" presStyleCnt="0"/>
      <dgm:spPr/>
    </dgm:pt>
    <dgm:pt modelId="{499AB864-3942-4FED-AA8D-BE00209FE823}" type="pres">
      <dgm:prSet presAssocID="{41E13784-DCDA-4450-8715-6AC4E832DD42}" presName="cycle" presStyleCnt="0"/>
      <dgm:spPr/>
    </dgm:pt>
    <dgm:pt modelId="{87EDB9CC-E673-48AC-BEE9-FE0621BA02CC}" type="pres">
      <dgm:prSet presAssocID="{41E13784-DCDA-4450-8715-6AC4E832DD42}" presName="srcNode" presStyleLbl="node1" presStyleIdx="0" presStyleCnt="5"/>
      <dgm:spPr/>
    </dgm:pt>
    <dgm:pt modelId="{667D55C4-7CD2-4192-9C1E-BBBDFAFE2DDC}" type="pres">
      <dgm:prSet presAssocID="{41E13784-DCDA-4450-8715-6AC4E832DD42}" presName="conn" presStyleLbl="parChTrans1D2" presStyleIdx="0" presStyleCnt="1"/>
      <dgm:spPr/>
    </dgm:pt>
    <dgm:pt modelId="{0BF43D80-8CF8-48EC-80E3-5956E897DFC1}" type="pres">
      <dgm:prSet presAssocID="{41E13784-DCDA-4450-8715-6AC4E832DD42}" presName="extraNode" presStyleLbl="node1" presStyleIdx="0" presStyleCnt="5"/>
      <dgm:spPr/>
    </dgm:pt>
    <dgm:pt modelId="{005D4468-18AD-4C29-A978-B0FAB1A725FB}" type="pres">
      <dgm:prSet presAssocID="{41E13784-DCDA-4450-8715-6AC4E832DD42}" presName="dstNode" presStyleLbl="node1" presStyleIdx="0" presStyleCnt="5"/>
      <dgm:spPr/>
    </dgm:pt>
    <dgm:pt modelId="{077339F0-AF89-468A-B9B3-7A229EF783F7}" type="pres">
      <dgm:prSet presAssocID="{224BA568-6245-46D5-B56E-27CFB19BCAF2}" presName="text_1" presStyleLbl="node1" presStyleIdx="0" presStyleCnt="5">
        <dgm:presLayoutVars>
          <dgm:bulletEnabled val="1"/>
        </dgm:presLayoutVars>
      </dgm:prSet>
      <dgm:spPr/>
    </dgm:pt>
    <dgm:pt modelId="{D37D640D-7E66-41DC-8263-428CBF716AFA}" type="pres">
      <dgm:prSet presAssocID="{224BA568-6245-46D5-B56E-27CFB19BCAF2}" presName="accent_1" presStyleCnt="0"/>
      <dgm:spPr/>
    </dgm:pt>
    <dgm:pt modelId="{423E21AD-9635-486D-A8B9-082D7496D0B8}" type="pres">
      <dgm:prSet presAssocID="{224BA568-6245-46D5-B56E-27CFB19BCAF2}" presName="accentRepeatNode" presStyleLbl="solidFgAcc1" presStyleIdx="0" presStyleCnt="5"/>
      <dgm:spPr/>
    </dgm:pt>
    <dgm:pt modelId="{25DFD9AB-07FB-434A-B757-3502ACC7B3DE}" type="pres">
      <dgm:prSet presAssocID="{0D1F2EFA-A9AC-420D-8CA0-D8148C371163}" presName="text_2" presStyleLbl="node1" presStyleIdx="1" presStyleCnt="5">
        <dgm:presLayoutVars>
          <dgm:bulletEnabled val="1"/>
        </dgm:presLayoutVars>
      </dgm:prSet>
      <dgm:spPr/>
    </dgm:pt>
    <dgm:pt modelId="{8584DD2A-4155-4459-862C-65BE1D0B1047}" type="pres">
      <dgm:prSet presAssocID="{0D1F2EFA-A9AC-420D-8CA0-D8148C371163}" presName="accent_2" presStyleCnt="0"/>
      <dgm:spPr/>
    </dgm:pt>
    <dgm:pt modelId="{2ED931F7-CC1C-4917-9F55-55BD752D4626}" type="pres">
      <dgm:prSet presAssocID="{0D1F2EFA-A9AC-420D-8CA0-D8148C371163}" presName="accentRepeatNode" presStyleLbl="solidFgAcc1" presStyleIdx="1" presStyleCnt="5"/>
      <dgm:spPr/>
    </dgm:pt>
    <dgm:pt modelId="{0102917A-FA90-4186-8A10-8DFE46F60614}" type="pres">
      <dgm:prSet presAssocID="{DA88D535-CB75-4B35-91AB-83BF9F5C9AB7}" presName="text_3" presStyleLbl="node1" presStyleIdx="2" presStyleCnt="5">
        <dgm:presLayoutVars>
          <dgm:bulletEnabled val="1"/>
        </dgm:presLayoutVars>
      </dgm:prSet>
      <dgm:spPr/>
    </dgm:pt>
    <dgm:pt modelId="{41D4F10E-7E21-4C5C-B486-157BDBBA9858}" type="pres">
      <dgm:prSet presAssocID="{DA88D535-CB75-4B35-91AB-83BF9F5C9AB7}" presName="accent_3" presStyleCnt="0"/>
      <dgm:spPr/>
    </dgm:pt>
    <dgm:pt modelId="{8F2526E9-9F05-475D-A05A-464FAFE12725}" type="pres">
      <dgm:prSet presAssocID="{DA88D535-CB75-4B35-91AB-83BF9F5C9AB7}" presName="accentRepeatNode" presStyleLbl="solidFgAcc1" presStyleIdx="2" presStyleCnt="5"/>
      <dgm:spPr/>
    </dgm:pt>
    <dgm:pt modelId="{92CF213E-4853-40FD-9C53-EB1E5D573F83}" type="pres">
      <dgm:prSet presAssocID="{7D832BB6-8CA2-4629-AF9D-42661F3D914B}" presName="text_4" presStyleLbl="node1" presStyleIdx="3" presStyleCnt="5">
        <dgm:presLayoutVars>
          <dgm:bulletEnabled val="1"/>
        </dgm:presLayoutVars>
      </dgm:prSet>
      <dgm:spPr/>
    </dgm:pt>
    <dgm:pt modelId="{81923EB5-FC6E-435C-9CFA-B96B79CC8329}" type="pres">
      <dgm:prSet presAssocID="{7D832BB6-8CA2-4629-AF9D-42661F3D914B}" presName="accent_4" presStyleCnt="0"/>
      <dgm:spPr/>
    </dgm:pt>
    <dgm:pt modelId="{EC9B84D5-ED4C-452F-97A7-716BF4AF3652}" type="pres">
      <dgm:prSet presAssocID="{7D832BB6-8CA2-4629-AF9D-42661F3D914B}" presName="accentRepeatNode" presStyleLbl="solidFgAcc1" presStyleIdx="3" presStyleCnt="5"/>
      <dgm:spPr/>
    </dgm:pt>
    <dgm:pt modelId="{5465DFF7-A3EA-434C-94A7-DA4BC755CAA3}" type="pres">
      <dgm:prSet presAssocID="{6F58F449-0143-463E-B710-E92224834847}" presName="text_5" presStyleLbl="node1" presStyleIdx="4" presStyleCnt="5">
        <dgm:presLayoutVars>
          <dgm:bulletEnabled val="1"/>
        </dgm:presLayoutVars>
      </dgm:prSet>
      <dgm:spPr/>
    </dgm:pt>
    <dgm:pt modelId="{FD450687-6814-486F-BDAF-7A7EACC993CB}" type="pres">
      <dgm:prSet presAssocID="{6F58F449-0143-463E-B710-E92224834847}" presName="accent_5" presStyleCnt="0"/>
      <dgm:spPr/>
    </dgm:pt>
    <dgm:pt modelId="{B344DCA3-9A43-44F6-97CC-2FA06A931A0C}" type="pres">
      <dgm:prSet presAssocID="{6F58F449-0143-463E-B710-E92224834847}" presName="accentRepeatNode" presStyleLbl="solidFgAcc1" presStyleIdx="4" presStyleCnt="5"/>
      <dgm:spPr/>
    </dgm:pt>
  </dgm:ptLst>
  <dgm:cxnLst>
    <dgm:cxn modelId="{3AFF69A0-E484-4591-AEE3-1D6D2B5C1F7D}" srcId="{41E13784-DCDA-4450-8715-6AC4E832DD42}" destId="{0D1F2EFA-A9AC-420D-8CA0-D8148C371163}" srcOrd="1" destOrd="0" parTransId="{63406DFC-880D-4A49-B287-E848DFEDBF12}" sibTransId="{0A324188-C6E9-4732-BCFD-DD54014853C1}"/>
    <dgm:cxn modelId="{180CFF6C-B391-4CF8-A371-CA30C4B5CDB1}" srcId="{41E13784-DCDA-4450-8715-6AC4E832DD42}" destId="{DA88D535-CB75-4B35-91AB-83BF9F5C9AB7}" srcOrd="2" destOrd="0" parTransId="{99B7AC83-CA6A-4DA5-8207-C9C5B26E76F3}" sibTransId="{D3012511-9397-4BF1-B760-4B84B4375685}"/>
    <dgm:cxn modelId="{281EBE56-4BE1-44DD-8107-16EFEAED12B6}" srcId="{41E13784-DCDA-4450-8715-6AC4E832DD42}" destId="{224BA568-6245-46D5-B56E-27CFB19BCAF2}" srcOrd="0" destOrd="0" parTransId="{A8843D92-CAF2-4D7E-B359-FAEC639553B7}" sibTransId="{8018891E-DE79-4628-B13C-4279BF3E4459}"/>
    <dgm:cxn modelId="{2C107275-235A-4219-A3DF-1310070EA333}" type="presOf" srcId="{0D1F2EFA-A9AC-420D-8CA0-D8148C371163}" destId="{25DFD9AB-07FB-434A-B757-3502ACC7B3DE}" srcOrd="0" destOrd="0" presId="urn:microsoft.com/office/officeart/2008/layout/VerticalCurvedList"/>
    <dgm:cxn modelId="{24CFB952-DED8-4A47-82C9-E670B9859BE1}" type="presOf" srcId="{6F58F449-0143-463E-B710-E92224834847}" destId="{5465DFF7-A3EA-434C-94A7-DA4BC755CAA3}" srcOrd="0" destOrd="0" presId="urn:microsoft.com/office/officeart/2008/layout/VerticalCurvedList"/>
    <dgm:cxn modelId="{31484AB0-0AD7-4A96-8208-304E68284A8D}" srcId="{41E13784-DCDA-4450-8715-6AC4E832DD42}" destId="{6F58F449-0143-463E-B710-E92224834847}" srcOrd="4" destOrd="0" parTransId="{CD217825-9483-41C2-9FFC-0B6DDD67BAC3}" sibTransId="{9F50A580-B9BD-4A9F-B846-663ADDC00B2B}"/>
    <dgm:cxn modelId="{439FF33B-50A9-4ABA-B6F7-DFD5B021374C}" type="presOf" srcId="{8018891E-DE79-4628-B13C-4279BF3E4459}" destId="{667D55C4-7CD2-4192-9C1E-BBBDFAFE2DDC}" srcOrd="0" destOrd="0" presId="urn:microsoft.com/office/officeart/2008/layout/VerticalCurvedList"/>
    <dgm:cxn modelId="{F5803DD9-873F-47E1-AF09-C67D409CC634}" type="presOf" srcId="{DA88D535-CB75-4B35-91AB-83BF9F5C9AB7}" destId="{0102917A-FA90-4186-8A10-8DFE46F60614}" srcOrd="0" destOrd="0" presId="urn:microsoft.com/office/officeart/2008/layout/VerticalCurvedList"/>
    <dgm:cxn modelId="{27DDFC7C-1EB8-42A4-9826-3F6C2D75CD96}" srcId="{41E13784-DCDA-4450-8715-6AC4E832DD42}" destId="{7D832BB6-8CA2-4629-AF9D-42661F3D914B}" srcOrd="3" destOrd="0" parTransId="{8A72AE08-2929-4968-8EF5-48A64473D288}" sibTransId="{379CE0DF-5343-41D7-8071-111D7BC8F763}"/>
    <dgm:cxn modelId="{4C88881C-A0CB-41D1-AA33-C35C5ED2D1B9}" type="presOf" srcId="{224BA568-6245-46D5-B56E-27CFB19BCAF2}" destId="{077339F0-AF89-468A-B9B3-7A229EF783F7}" srcOrd="0" destOrd="0" presId="urn:microsoft.com/office/officeart/2008/layout/VerticalCurvedList"/>
    <dgm:cxn modelId="{E87D3896-6928-46BF-853B-3B61B454FC25}" type="presOf" srcId="{7D832BB6-8CA2-4629-AF9D-42661F3D914B}" destId="{92CF213E-4853-40FD-9C53-EB1E5D573F83}" srcOrd="0" destOrd="0" presId="urn:microsoft.com/office/officeart/2008/layout/VerticalCurvedList"/>
    <dgm:cxn modelId="{96D21418-B691-4129-AD04-608CA1903C28}" type="presOf" srcId="{41E13784-DCDA-4450-8715-6AC4E832DD42}" destId="{89E6C9C0-FD73-4743-9502-A7CBD5CC15D6}" srcOrd="0" destOrd="0" presId="urn:microsoft.com/office/officeart/2008/layout/VerticalCurvedList"/>
    <dgm:cxn modelId="{794A3135-5233-4ACB-87B2-069549C843E7}" type="presParOf" srcId="{89E6C9C0-FD73-4743-9502-A7CBD5CC15D6}" destId="{D95485B1-0A67-4060-8AF1-A29A7ADA94DC}" srcOrd="0" destOrd="0" presId="urn:microsoft.com/office/officeart/2008/layout/VerticalCurvedList"/>
    <dgm:cxn modelId="{DD249C73-8819-4A47-B302-9D4FB250CE63}" type="presParOf" srcId="{D95485B1-0A67-4060-8AF1-A29A7ADA94DC}" destId="{499AB864-3942-4FED-AA8D-BE00209FE823}" srcOrd="0" destOrd="0" presId="urn:microsoft.com/office/officeart/2008/layout/VerticalCurvedList"/>
    <dgm:cxn modelId="{E35FB517-440B-47A7-B782-16F73F3669CE}" type="presParOf" srcId="{499AB864-3942-4FED-AA8D-BE00209FE823}" destId="{87EDB9CC-E673-48AC-BEE9-FE0621BA02CC}" srcOrd="0" destOrd="0" presId="urn:microsoft.com/office/officeart/2008/layout/VerticalCurvedList"/>
    <dgm:cxn modelId="{162EAE65-FDD2-4DA7-8B58-BB93498E0C4D}" type="presParOf" srcId="{499AB864-3942-4FED-AA8D-BE00209FE823}" destId="{667D55C4-7CD2-4192-9C1E-BBBDFAFE2DDC}" srcOrd="1" destOrd="0" presId="urn:microsoft.com/office/officeart/2008/layout/VerticalCurvedList"/>
    <dgm:cxn modelId="{F4E8AED7-7074-473E-BB6B-4AB1FF3771A2}" type="presParOf" srcId="{499AB864-3942-4FED-AA8D-BE00209FE823}" destId="{0BF43D80-8CF8-48EC-80E3-5956E897DFC1}" srcOrd="2" destOrd="0" presId="urn:microsoft.com/office/officeart/2008/layout/VerticalCurvedList"/>
    <dgm:cxn modelId="{4AB3C0F1-457F-4F00-8C62-AB8C9A20EA20}" type="presParOf" srcId="{499AB864-3942-4FED-AA8D-BE00209FE823}" destId="{005D4468-18AD-4C29-A978-B0FAB1A725FB}" srcOrd="3" destOrd="0" presId="urn:microsoft.com/office/officeart/2008/layout/VerticalCurvedList"/>
    <dgm:cxn modelId="{FFA2C691-11B4-4324-8337-5D8445CFAF37}" type="presParOf" srcId="{D95485B1-0A67-4060-8AF1-A29A7ADA94DC}" destId="{077339F0-AF89-468A-B9B3-7A229EF783F7}" srcOrd="1" destOrd="0" presId="urn:microsoft.com/office/officeart/2008/layout/VerticalCurvedList"/>
    <dgm:cxn modelId="{4376FD37-B137-467B-9CB5-8379DA6C57B9}" type="presParOf" srcId="{D95485B1-0A67-4060-8AF1-A29A7ADA94DC}" destId="{D37D640D-7E66-41DC-8263-428CBF716AFA}" srcOrd="2" destOrd="0" presId="urn:microsoft.com/office/officeart/2008/layout/VerticalCurvedList"/>
    <dgm:cxn modelId="{A6788513-84B3-4403-9C4E-773DF81BD10F}" type="presParOf" srcId="{D37D640D-7E66-41DC-8263-428CBF716AFA}" destId="{423E21AD-9635-486D-A8B9-082D7496D0B8}" srcOrd="0" destOrd="0" presId="urn:microsoft.com/office/officeart/2008/layout/VerticalCurvedList"/>
    <dgm:cxn modelId="{1A469DCB-030B-4F96-B154-97572B4521D5}" type="presParOf" srcId="{D95485B1-0A67-4060-8AF1-A29A7ADA94DC}" destId="{25DFD9AB-07FB-434A-B757-3502ACC7B3DE}" srcOrd="3" destOrd="0" presId="urn:microsoft.com/office/officeart/2008/layout/VerticalCurvedList"/>
    <dgm:cxn modelId="{EA6DF81C-D1AF-4725-B72C-654F660A2254}" type="presParOf" srcId="{D95485B1-0A67-4060-8AF1-A29A7ADA94DC}" destId="{8584DD2A-4155-4459-862C-65BE1D0B1047}" srcOrd="4" destOrd="0" presId="urn:microsoft.com/office/officeart/2008/layout/VerticalCurvedList"/>
    <dgm:cxn modelId="{2E65BF32-4554-41FE-BB1D-366929DF3CF0}" type="presParOf" srcId="{8584DD2A-4155-4459-862C-65BE1D0B1047}" destId="{2ED931F7-CC1C-4917-9F55-55BD752D4626}" srcOrd="0" destOrd="0" presId="urn:microsoft.com/office/officeart/2008/layout/VerticalCurvedList"/>
    <dgm:cxn modelId="{CBD617FC-F97F-4F75-A5D6-A31B8F234BF3}" type="presParOf" srcId="{D95485B1-0A67-4060-8AF1-A29A7ADA94DC}" destId="{0102917A-FA90-4186-8A10-8DFE46F60614}" srcOrd="5" destOrd="0" presId="urn:microsoft.com/office/officeart/2008/layout/VerticalCurvedList"/>
    <dgm:cxn modelId="{1EB04C62-C031-4D62-B35E-C202D5770918}" type="presParOf" srcId="{D95485B1-0A67-4060-8AF1-A29A7ADA94DC}" destId="{41D4F10E-7E21-4C5C-B486-157BDBBA9858}" srcOrd="6" destOrd="0" presId="urn:microsoft.com/office/officeart/2008/layout/VerticalCurvedList"/>
    <dgm:cxn modelId="{9E30934B-BE5E-421D-A5F5-A99C903F07DE}" type="presParOf" srcId="{41D4F10E-7E21-4C5C-B486-157BDBBA9858}" destId="{8F2526E9-9F05-475D-A05A-464FAFE12725}" srcOrd="0" destOrd="0" presId="urn:microsoft.com/office/officeart/2008/layout/VerticalCurvedList"/>
    <dgm:cxn modelId="{51D74714-5D73-4F5C-9F50-E27CB9AF716C}" type="presParOf" srcId="{D95485B1-0A67-4060-8AF1-A29A7ADA94DC}" destId="{92CF213E-4853-40FD-9C53-EB1E5D573F83}" srcOrd="7" destOrd="0" presId="urn:microsoft.com/office/officeart/2008/layout/VerticalCurvedList"/>
    <dgm:cxn modelId="{0614DCE6-BF59-4D89-BC1A-B812F22ED1E1}" type="presParOf" srcId="{D95485B1-0A67-4060-8AF1-A29A7ADA94DC}" destId="{81923EB5-FC6E-435C-9CFA-B96B79CC8329}" srcOrd="8" destOrd="0" presId="urn:microsoft.com/office/officeart/2008/layout/VerticalCurvedList"/>
    <dgm:cxn modelId="{DC06AB72-96CC-48B3-9A08-59D01AC4A55C}" type="presParOf" srcId="{81923EB5-FC6E-435C-9CFA-B96B79CC8329}" destId="{EC9B84D5-ED4C-452F-97A7-716BF4AF3652}" srcOrd="0" destOrd="0" presId="urn:microsoft.com/office/officeart/2008/layout/VerticalCurvedList"/>
    <dgm:cxn modelId="{320D76EA-3ED5-4835-BA62-A11C4F45555B}" type="presParOf" srcId="{D95485B1-0A67-4060-8AF1-A29A7ADA94DC}" destId="{5465DFF7-A3EA-434C-94A7-DA4BC755CAA3}" srcOrd="9" destOrd="0" presId="urn:microsoft.com/office/officeart/2008/layout/VerticalCurvedList"/>
    <dgm:cxn modelId="{ADF4796E-72AF-4394-8CB3-BA34E29E1E81}" type="presParOf" srcId="{D95485B1-0A67-4060-8AF1-A29A7ADA94DC}" destId="{FD450687-6814-486F-BDAF-7A7EACC993CB}" srcOrd="10" destOrd="0" presId="urn:microsoft.com/office/officeart/2008/layout/VerticalCurvedList"/>
    <dgm:cxn modelId="{C913B7D6-E787-4854-8BC3-E8FE3A9C2266}" type="presParOf" srcId="{FD450687-6814-486F-BDAF-7A7EACC993CB}" destId="{B344DCA3-9A43-44F6-97CC-2FA06A931A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E7D96CB-21CE-4137-8B47-9387386C755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8F66D09-989D-42C2-9A6B-407E923893C1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Внешний ключ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это атрибут или множество атрибутов внутри отношения, которое соответствует потенциальному ключу некоторого отношения.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3C66A2C-3B68-4A25-894A-6978E4D4DD62}" type="parTrans" cxnId="{6677A703-9DB2-4781-9DF8-D2D6705FB25F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EE810DA-35ED-4753-BB7F-8B788CC3DF0B}" type="sibTrans" cxnId="{6677A703-9DB2-4781-9DF8-D2D6705FB25F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2CE2342-3CD0-49C5-88CF-1A29F4F31846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Если некий атрибут присутствует в нескольких отношениях, то его наличие обычно отражает </a:t>
          </a:r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определённую связь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между кортежами этих отношений.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3BABAF3-6CE1-4AB1-8137-A876AC0E33A3}" type="parTrans" cxnId="{CFA2A254-93DC-4CD3-9823-4F75D9895EEF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69D7D7B-5F0C-42B4-B0E1-2D7F8C93EBDB}" type="sibTrans" cxnId="{CFA2A254-93DC-4CD3-9823-4F75D9895EEF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D6143E5-CC3B-4009-9312-F1C098607B3D}" type="pres">
      <dgm:prSet presAssocID="{5E7D96CB-21CE-4137-8B47-9387386C7557}" presName="Name0" presStyleCnt="0">
        <dgm:presLayoutVars>
          <dgm:chMax val="7"/>
          <dgm:chPref val="7"/>
          <dgm:dir/>
        </dgm:presLayoutVars>
      </dgm:prSet>
      <dgm:spPr/>
    </dgm:pt>
    <dgm:pt modelId="{6B1E94BC-5159-4039-9AA5-9266C440B40A}" type="pres">
      <dgm:prSet presAssocID="{5E7D96CB-21CE-4137-8B47-9387386C7557}" presName="Name1" presStyleCnt="0"/>
      <dgm:spPr/>
    </dgm:pt>
    <dgm:pt modelId="{5554C137-AA6C-472F-81AC-2F654DAA26B5}" type="pres">
      <dgm:prSet presAssocID="{5E7D96CB-21CE-4137-8B47-9387386C7557}" presName="cycle" presStyleCnt="0"/>
      <dgm:spPr/>
    </dgm:pt>
    <dgm:pt modelId="{9AE57180-D578-4042-B977-045D222D3D36}" type="pres">
      <dgm:prSet presAssocID="{5E7D96CB-21CE-4137-8B47-9387386C7557}" presName="srcNode" presStyleLbl="node1" presStyleIdx="0" presStyleCnt="2"/>
      <dgm:spPr/>
    </dgm:pt>
    <dgm:pt modelId="{A0F91B38-234A-4E54-9B8E-CC4146C90CBD}" type="pres">
      <dgm:prSet presAssocID="{5E7D96CB-21CE-4137-8B47-9387386C7557}" presName="conn" presStyleLbl="parChTrans1D2" presStyleIdx="0" presStyleCnt="1"/>
      <dgm:spPr/>
    </dgm:pt>
    <dgm:pt modelId="{FEB58D96-87C0-416B-8696-0BD55ECC99AC}" type="pres">
      <dgm:prSet presAssocID="{5E7D96CB-21CE-4137-8B47-9387386C7557}" presName="extraNode" presStyleLbl="node1" presStyleIdx="0" presStyleCnt="2"/>
      <dgm:spPr/>
    </dgm:pt>
    <dgm:pt modelId="{F7BFD259-1FB1-4206-85B4-4E08AE3C82EA}" type="pres">
      <dgm:prSet presAssocID="{5E7D96CB-21CE-4137-8B47-9387386C7557}" presName="dstNode" presStyleLbl="node1" presStyleIdx="0" presStyleCnt="2"/>
      <dgm:spPr/>
    </dgm:pt>
    <dgm:pt modelId="{2BBAB712-D866-4955-A9AA-6E461F0A940F}" type="pres">
      <dgm:prSet presAssocID="{18F66D09-989D-42C2-9A6B-407E923893C1}" presName="text_1" presStyleLbl="node1" presStyleIdx="0" presStyleCnt="2" custScaleY="138189">
        <dgm:presLayoutVars>
          <dgm:bulletEnabled val="1"/>
        </dgm:presLayoutVars>
      </dgm:prSet>
      <dgm:spPr/>
    </dgm:pt>
    <dgm:pt modelId="{726DE66D-FE81-474B-9C97-6B7CC828B53E}" type="pres">
      <dgm:prSet presAssocID="{18F66D09-989D-42C2-9A6B-407E923893C1}" presName="accent_1" presStyleCnt="0"/>
      <dgm:spPr/>
    </dgm:pt>
    <dgm:pt modelId="{53418F3C-27E0-4D57-880C-3FB6DE317AB2}" type="pres">
      <dgm:prSet presAssocID="{18F66D09-989D-42C2-9A6B-407E923893C1}" presName="accentRepeatNode" presStyleLbl="solidFgAcc1" presStyleIdx="0" presStyleCnt="2"/>
      <dgm:spPr/>
    </dgm:pt>
    <dgm:pt modelId="{A33FF264-8CBE-4090-B3B8-8F40014A25E6}" type="pres">
      <dgm:prSet presAssocID="{C2CE2342-3CD0-49C5-88CF-1A29F4F31846}" presName="text_2" presStyleLbl="node1" presStyleIdx="1" presStyleCnt="2" custScaleY="126518">
        <dgm:presLayoutVars>
          <dgm:bulletEnabled val="1"/>
        </dgm:presLayoutVars>
      </dgm:prSet>
      <dgm:spPr/>
    </dgm:pt>
    <dgm:pt modelId="{33DAD94B-97F8-4D5B-A64C-8A97CADAF28B}" type="pres">
      <dgm:prSet presAssocID="{C2CE2342-3CD0-49C5-88CF-1A29F4F31846}" presName="accent_2" presStyleCnt="0"/>
      <dgm:spPr/>
    </dgm:pt>
    <dgm:pt modelId="{32DE4CBD-12E8-4428-8901-B3370907C4CA}" type="pres">
      <dgm:prSet presAssocID="{C2CE2342-3CD0-49C5-88CF-1A29F4F31846}" presName="accentRepeatNode" presStyleLbl="solidFgAcc1" presStyleIdx="1" presStyleCnt="2"/>
      <dgm:spPr/>
    </dgm:pt>
  </dgm:ptLst>
  <dgm:cxnLst>
    <dgm:cxn modelId="{7E3E5A04-909F-45F6-8464-A08C9E275B0F}" type="presOf" srcId="{2EE810DA-35ED-4753-BB7F-8B788CC3DF0B}" destId="{A0F91B38-234A-4E54-9B8E-CC4146C90CBD}" srcOrd="0" destOrd="0" presId="urn:microsoft.com/office/officeart/2008/layout/VerticalCurvedList"/>
    <dgm:cxn modelId="{CFA2A254-93DC-4CD3-9823-4F75D9895EEF}" srcId="{5E7D96CB-21CE-4137-8B47-9387386C7557}" destId="{C2CE2342-3CD0-49C5-88CF-1A29F4F31846}" srcOrd="1" destOrd="0" parTransId="{23BABAF3-6CE1-4AB1-8137-A876AC0E33A3}" sibTransId="{469D7D7B-5F0C-42B4-B0E1-2D7F8C93EBDB}"/>
    <dgm:cxn modelId="{6677A703-9DB2-4781-9DF8-D2D6705FB25F}" srcId="{5E7D96CB-21CE-4137-8B47-9387386C7557}" destId="{18F66D09-989D-42C2-9A6B-407E923893C1}" srcOrd="0" destOrd="0" parTransId="{83C66A2C-3B68-4A25-894A-6978E4D4DD62}" sibTransId="{2EE810DA-35ED-4753-BB7F-8B788CC3DF0B}"/>
    <dgm:cxn modelId="{A1DD4B19-B3A0-4671-A830-9E4C8ACAEDD8}" type="presOf" srcId="{C2CE2342-3CD0-49C5-88CF-1A29F4F31846}" destId="{A33FF264-8CBE-4090-B3B8-8F40014A25E6}" srcOrd="0" destOrd="0" presId="urn:microsoft.com/office/officeart/2008/layout/VerticalCurvedList"/>
    <dgm:cxn modelId="{539ADCC0-BE6D-4FC4-9871-683381765E6D}" type="presOf" srcId="{18F66D09-989D-42C2-9A6B-407E923893C1}" destId="{2BBAB712-D866-4955-A9AA-6E461F0A940F}" srcOrd="0" destOrd="0" presId="urn:microsoft.com/office/officeart/2008/layout/VerticalCurvedList"/>
    <dgm:cxn modelId="{63ACC15F-15B9-484E-9178-5155B04696C1}" type="presOf" srcId="{5E7D96CB-21CE-4137-8B47-9387386C7557}" destId="{5D6143E5-CC3B-4009-9312-F1C098607B3D}" srcOrd="0" destOrd="0" presId="urn:microsoft.com/office/officeart/2008/layout/VerticalCurvedList"/>
    <dgm:cxn modelId="{4B6F68E6-F512-4DB1-B93C-9A694DCC1EDD}" type="presParOf" srcId="{5D6143E5-CC3B-4009-9312-F1C098607B3D}" destId="{6B1E94BC-5159-4039-9AA5-9266C440B40A}" srcOrd="0" destOrd="0" presId="urn:microsoft.com/office/officeart/2008/layout/VerticalCurvedList"/>
    <dgm:cxn modelId="{960B56A5-63D9-4D87-A8B2-FD53F42D6E8C}" type="presParOf" srcId="{6B1E94BC-5159-4039-9AA5-9266C440B40A}" destId="{5554C137-AA6C-472F-81AC-2F654DAA26B5}" srcOrd="0" destOrd="0" presId="urn:microsoft.com/office/officeart/2008/layout/VerticalCurvedList"/>
    <dgm:cxn modelId="{E28F7C35-3EFD-4C85-B824-BE8B08BE7881}" type="presParOf" srcId="{5554C137-AA6C-472F-81AC-2F654DAA26B5}" destId="{9AE57180-D578-4042-B977-045D222D3D36}" srcOrd="0" destOrd="0" presId="urn:microsoft.com/office/officeart/2008/layout/VerticalCurvedList"/>
    <dgm:cxn modelId="{62DDC445-E816-4462-8BE1-6B22BE98FBD1}" type="presParOf" srcId="{5554C137-AA6C-472F-81AC-2F654DAA26B5}" destId="{A0F91B38-234A-4E54-9B8E-CC4146C90CBD}" srcOrd="1" destOrd="0" presId="urn:microsoft.com/office/officeart/2008/layout/VerticalCurvedList"/>
    <dgm:cxn modelId="{5A64C28A-01BE-4EA2-90A1-01FA73E822F1}" type="presParOf" srcId="{5554C137-AA6C-472F-81AC-2F654DAA26B5}" destId="{FEB58D96-87C0-416B-8696-0BD55ECC99AC}" srcOrd="2" destOrd="0" presId="urn:microsoft.com/office/officeart/2008/layout/VerticalCurvedList"/>
    <dgm:cxn modelId="{16964431-DFDD-4731-AFE9-4F50C39D99EF}" type="presParOf" srcId="{5554C137-AA6C-472F-81AC-2F654DAA26B5}" destId="{F7BFD259-1FB1-4206-85B4-4E08AE3C82EA}" srcOrd="3" destOrd="0" presId="urn:microsoft.com/office/officeart/2008/layout/VerticalCurvedList"/>
    <dgm:cxn modelId="{08DF16D9-644C-4E60-AFE7-EED190037404}" type="presParOf" srcId="{6B1E94BC-5159-4039-9AA5-9266C440B40A}" destId="{2BBAB712-D866-4955-A9AA-6E461F0A940F}" srcOrd="1" destOrd="0" presId="urn:microsoft.com/office/officeart/2008/layout/VerticalCurvedList"/>
    <dgm:cxn modelId="{89D5D283-72E9-4E1D-8D84-31F885A412A0}" type="presParOf" srcId="{6B1E94BC-5159-4039-9AA5-9266C440B40A}" destId="{726DE66D-FE81-474B-9C97-6B7CC828B53E}" srcOrd="2" destOrd="0" presId="urn:microsoft.com/office/officeart/2008/layout/VerticalCurvedList"/>
    <dgm:cxn modelId="{C700CAC9-7944-4CA8-9DFB-5D8601342577}" type="presParOf" srcId="{726DE66D-FE81-474B-9C97-6B7CC828B53E}" destId="{53418F3C-27E0-4D57-880C-3FB6DE317AB2}" srcOrd="0" destOrd="0" presId="urn:microsoft.com/office/officeart/2008/layout/VerticalCurvedList"/>
    <dgm:cxn modelId="{2F60D2A0-5E56-4D78-B84A-BF4CB38A4B3B}" type="presParOf" srcId="{6B1E94BC-5159-4039-9AA5-9266C440B40A}" destId="{A33FF264-8CBE-4090-B3B8-8F40014A25E6}" srcOrd="3" destOrd="0" presId="urn:microsoft.com/office/officeart/2008/layout/VerticalCurvedList"/>
    <dgm:cxn modelId="{0319B2F2-E311-40A4-8574-707F424E9C1D}" type="presParOf" srcId="{6B1E94BC-5159-4039-9AA5-9266C440B40A}" destId="{33DAD94B-97F8-4D5B-A64C-8A97CADAF28B}" srcOrd="4" destOrd="0" presId="urn:microsoft.com/office/officeart/2008/layout/VerticalCurvedList"/>
    <dgm:cxn modelId="{A70DDC6D-69F9-4F11-96E6-E726B7164117}" type="presParOf" srcId="{33DAD94B-97F8-4D5B-A64C-8A97CADAF28B}" destId="{32DE4CBD-12E8-4428-8901-B3370907C4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DF19729-B824-4716-91E3-BEC3D403F52A}" type="doc">
      <dgm:prSet loTypeId="urn:microsoft.com/office/officeart/2005/8/layout/chevron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BCEA5308-8B61-4253-A2EB-414EB22C7614}">
      <dgm:prSet phldrT="[Текст]" phldr="1" custT="1"/>
      <dgm:spPr/>
      <dgm:t>
        <a:bodyPr/>
        <a:lstStyle/>
        <a:p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E6627D52-76BE-475E-83DD-E27405335B31}" type="parTrans" cxnId="{4EDCA575-C246-4B44-890E-B1A39A277A49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20A82344-F6AF-4691-AD25-CA82934D8E70}" type="sibTrans" cxnId="{4EDCA575-C246-4B44-890E-B1A39A277A49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7CB9E1E4-F4CB-4468-95E5-5A8546803CF8}">
      <dgm:prSet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Обозначение реляционной схемы включает имя отношения, за которым (в скобках) располагаются имена атрибутов. При этом первичный ключ подчёркивается.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20D45B31-6975-48F0-A985-0ABDDC6863A3}" type="parTrans" cxnId="{562FADA5-A8EE-400F-89BD-F879760603EB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430AF1C6-2F23-44FD-B414-5A3AD5031339}" type="sibTrans" cxnId="{562FADA5-A8EE-400F-89BD-F879760603EB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A80A4BF7-F9BA-486A-916B-A914186DE516}">
      <dgm:prSet custT="1"/>
      <dgm:spPr/>
      <dgm:t>
        <a:bodyPr/>
        <a:lstStyle/>
        <a:p>
          <a:r>
            <a:rPr lang="ru-RU" sz="18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Концептуальной моделью</a:t>
          </a:r>
          <a:r>
            <a:rPr lang="ru-RU" sz="1800" b="1" i="1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800" b="1" dirty="0" smtClean="0">
              <a:latin typeface="Arial" pitchFamily="34" charset="0"/>
              <a:cs typeface="Arial" pitchFamily="34" charset="0"/>
            </a:rPr>
            <a:t>или </a:t>
          </a:r>
          <a:r>
            <a:rPr lang="ru-RU" sz="1800" b="1" i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концептуальной схемой</a:t>
          </a:r>
          <a:r>
            <a:rPr lang="ru-RU" sz="1800" b="1" i="1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800" b="1" dirty="0" smtClean="0">
              <a:latin typeface="Arial" pitchFamily="34" charset="0"/>
              <a:cs typeface="Arial" pitchFamily="34" charset="0"/>
            </a:rPr>
            <a:t>называется множество всех реляционных схем базы данных.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B75FC293-1D4E-4C26-A57E-DE0E094A5749}" type="parTrans" cxnId="{8A65EFF8-4F92-47BC-9EB4-7B1FCDA4DEDF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4B80BCFF-C6F6-4ED0-ADC4-472A21A72712}" type="sibTrans" cxnId="{8A65EFF8-4F92-47BC-9EB4-7B1FCDA4DEDF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55D236E7-7823-4EC4-A5D0-2E9F36ED4F02}">
      <dgm:prSet custT="1"/>
      <dgm:spPr/>
      <dgm:t>
        <a:bodyPr/>
        <a:lstStyle/>
        <a:p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C2E977E2-A989-4F1D-847B-F0D293B0D1B1}" type="parTrans" cxnId="{1042707A-5A02-4987-A296-22FF5AC1B003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8F1706F1-91A8-4856-AFDD-CD7769545AAA}" type="sibTrans" cxnId="{1042707A-5A02-4987-A296-22FF5AC1B003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5F6BF4B7-1831-4083-884A-088FA5907C01}" type="pres">
      <dgm:prSet presAssocID="{1DF19729-B824-4716-91E3-BEC3D403F52A}" presName="linearFlow" presStyleCnt="0">
        <dgm:presLayoutVars>
          <dgm:dir/>
          <dgm:animLvl val="lvl"/>
          <dgm:resizeHandles val="exact"/>
        </dgm:presLayoutVars>
      </dgm:prSet>
      <dgm:spPr/>
    </dgm:pt>
    <dgm:pt modelId="{26D4E8E5-A4B9-4FFF-97DC-F102FBE4C7FD}" type="pres">
      <dgm:prSet presAssocID="{BCEA5308-8B61-4253-A2EB-414EB22C7614}" presName="composite" presStyleCnt="0"/>
      <dgm:spPr/>
    </dgm:pt>
    <dgm:pt modelId="{CBE1DE41-7D51-439F-B925-AA6545DBCE78}" type="pres">
      <dgm:prSet presAssocID="{BCEA5308-8B61-4253-A2EB-414EB22C7614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BBB41AEE-4A2B-4904-AB85-A17462E5B3E8}" type="pres">
      <dgm:prSet presAssocID="{BCEA5308-8B61-4253-A2EB-414EB22C7614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515EF3-38E0-4BB2-8340-37A8827E1BAC}" type="pres">
      <dgm:prSet presAssocID="{20A82344-F6AF-4691-AD25-CA82934D8E70}" presName="sp" presStyleCnt="0"/>
      <dgm:spPr/>
    </dgm:pt>
    <dgm:pt modelId="{10C73ECA-51CC-41C4-A8FF-2BF652ABA7D3}" type="pres">
      <dgm:prSet presAssocID="{55D236E7-7823-4EC4-A5D0-2E9F36ED4F02}" presName="composite" presStyleCnt="0"/>
      <dgm:spPr/>
    </dgm:pt>
    <dgm:pt modelId="{33AE6563-3D3B-4952-93D4-66DD929F6426}" type="pres">
      <dgm:prSet presAssocID="{55D236E7-7823-4EC4-A5D0-2E9F36ED4F02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9950E9A2-1987-454C-974F-6B33042E4D4D}" type="pres">
      <dgm:prSet presAssocID="{55D236E7-7823-4EC4-A5D0-2E9F36ED4F02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562FADA5-A8EE-400F-89BD-F879760603EB}" srcId="{BCEA5308-8B61-4253-A2EB-414EB22C7614}" destId="{7CB9E1E4-F4CB-4468-95E5-5A8546803CF8}" srcOrd="0" destOrd="0" parTransId="{20D45B31-6975-48F0-A985-0ABDDC6863A3}" sibTransId="{430AF1C6-2F23-44FD-B414-5A3AD5031339}"/>
    <dgm:cxn modelId="{4EDCA575-C246-4B44-890E-B1A39A277A49}" srcId="{1DF19729-B824-4716-91E3-BEC3D403F52A}" destId="{BCEA5308-8B61-4253-A2EB-414EB22C7614}" srcOrd="0" destOrd="0" parTransId="{E6627D52-76BE-475E-83DD-E27405335B31}" sibTransId="{20A82344-F6AF-4691-AD25-CA82934D8E70}"/>
    <dgm:cxn modelId="{0B228DB2-CF91-4E4C-884C-0071D0F79D2D}" type="presOf" srcId="{BCEA5308-8B61-4253-A2EB-414EB22C7614}" destId="{CBE1DE41-7D51-439F-B925-AA6545DBCE78}" srcOrd="0" destOrd="0" presId="urn:microsoft.com/office/officeart/2005/8/layout/chevron2"/>
    <dgm:cxn modelId="{5B2877D9-4B65-48FF-BF0E-078FEF5F0B02}" type="presOf" srcId="{1DF19729-B824-4716-91E3-BEC3D403F52A}" destId="{5F6BF4B7-1831-4083-884A-088FA5907C01}" srcOrd="0" destOrd="0" presId="urn:microsoft.com/office/officeart/2005/8/layout/chevron2"/>
    <dgm:cxn modelId="{8A65EFF8-4F92-47BC-9EB4-7B1FCDA4DEDF}" srcId="{55D236E7-7823-4EC4-A5D0-2E9F36ED4F02}" destId="{A80A4BF7-F9BA-486A-916B-A914186DE516}" srcOrd="0" destOrd="0" parTransId="{B75FC293-1D4E-4C26-A57E-DE0E094A5749}" sibTransId="{4B80BCFF-C6F6-4ED0-ADC4-472A21A72712}"/>
    <dgm:cxn modelId="{1042707A-5A02-4987-A296-22FF5AC1B003}" srcId="{1DF19729-B824-4716-91E3-BEC3D403F52A}" destId="{55D236E7-7823-4EC4-A5D0-2E9F36ED4F02}" srcOrd="1" destOrd="0" parTransId="{C2E977E2-A989-4F1D-847B-F0D293B0D1B1}" sibTransId="{8F1706F1-91A8-4856-AFDD-CD7769545AAA}"/>
    <dgm:cxn modelId="{A64EEFCF-276F-4114-BBDD-CC9017E0A9AB}" type="presOf" srcId="{55D236E7-7823-4EC4-A5D0-2E9F36ED4F02}" destId="{33AE6563-3D3B-4952-93D4-66DD929F6426}" srcOrd="0" destOrd="0" presId="urn:microsoft.com/office/officeart/2005/8/layout/chevron2"/>
    <dgm:cxn modelId="{4127FB36-0B96-48F1-B63A-416DFDD1E22E}" type="presOf" srcId="{7CB9E1E4-F4CB-4468-95E5-5A8546803CF8}" destId="{BBB41AEE-4A2B-4904-AB85-A17462E5B3E8}" srcOrd="0" destOrd="0" presId="urn:microsoft.com/office/officeart/2005/8/layout/chevron2"/>
    <dgm:cxn modelId="{7F61A228-B573-4CAC-9AA1-D709C713B989}" type="presOf" srcId="{A80A4BF7-F9BA-486A-916B-A914186DE516}" destId="{9950E9A2-1987-454C-974F-6B33042E4D4D}" srcOrd="0" destOrd="0" presId="urn:microsoft.com/office/officeart/2005/8/layout/chevron2"/>
    <dgm:cxn modelId="{F2FB3D82-9EAF-4246-8F00-579C0657A985}" type="presParOf" srcId="{5F6BF4B7-1831-4083-884A-088FA5907C01}" destId="{26D4E8E5-A4B9-4FFF-97DC-F102FBE4C7FD}" srcOrd="0" destOrd="0" presId="urn:microsoft.com/office/officeart/2005/8/layout/chevron2"/>
    <dgm:cxn modelId="{50085C47-7F3C-413C-94F4-A9BE49006A76}" type="presParOf" srcId="{26D4E8E5-A4B9-4FFF-97DC-F102FBE4C7FD}" destId="{CBE1DE41-7D51-439F-B925-AA6545DBCE78}" srcOrd="0" destOrd="0" presId="urn:microsoft.com/office/officeart/2005/8/layout/chevron2"/>
    <dgm:cxn modelId="{44D9BD12-55A9-4822-B1E6-5FE8B8F5C0DA}" type="presParOf" srcId="{26D4E8E5-A4B9-4FFF-97DC-F102FBE4C7FD}" destId="{BBB41AEE-4A2B-4904-AB85-A17462E5B3E8}" srcOrd="1" destOrd="0" presId="urn:microsoft.com/office/officeart/2005/8/layout/chevron2"/>
    <dgm:cxn modelId="{2C469F7C-8400-4AA7-A442-874C77A0FE85}" type="presParOf" srcId="{5F6BF4B7-1831-4083-884A-088FA5907C01}" destId="{1C515EF3-38E0-4BB2-8340-37A8827E1BAC}" srcOrd="1" destOrd="0" presId="urn:microsoft.com/office/officeart/2005/8/layout/chevron2"/>
    <dgm:cxn modelId="{65C350F4-8AC3-4F5C-9C38-0162E80D988E}" type="presParOf" srcId="{5F6BF4B7-1831-4083-884A-088FA5907C01}" destId="{10C73ECA-51CC-41C4-A8FF-2BF652ABA7D3}" srcOrd="2" destOrd="0" presId="urn:microsoft.com/office/officeart/2005/8/layout/chevron2"/>
    <dgm:cxn modelId="{E6657FA3-4314-4F48-BB67-ACD675F9EB0C}" type="presParOf" srcId="{10C73ECA-51CC-41C4-A8FF-2BF652ABA7D3}" destId="{33AE6563-3D3B-4952-93D4-66DD929F6426}" srcOrd="0" destOrd="0" presId="urn:microsoft.com/office/officeart/2005/8/layout/chevron2"/>
    <dgm:cxn modelId="{2D12CB6F-59E0-4793-9EEE-12CA0BE7FE69}" type="presParOf" srcId="{10C73ECA-51CC-41C4-A8FF-2BF652ABA7D3}" destId="{9950E9A2-1987-454C-974F-6B33042E4D4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A491E92-2288-495D-9D5A-91D22B01AB34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E989F56-8FB5-476D-878D-565807EC0D08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Реляционная целостность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2737576-06A5-45CC-942F-4F60EB3529C5}" type="parTrans" cxnId="{0F14A2ED-D290-453E-82A4-B50BEAB62EC0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60A11E0-1925-4760-9305-DFDD7C0CA9A7}" type="sibTrans" cxnId="{0F14A2ED-D290-453E-82A4-B50BEAB62EC0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0A5C041-8598-4827-9D7F-B6142D5C24C0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Ссылочная целостность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4644C7E-9182-469F-A4DB-E7BEE2495A37}" type="parTrans" cxnId="{559074F8-1990-4ED9-9C32-32EA8FFB04A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0E1B93D-B494-473F-80EB-E758318C68EE}" type="sibTrans" cxnId="{559074F8-1990-4ED9-9C32-32EA8FFB04A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685A2C3-BC9A-4C75-BC40-92A5CDEF9AB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Корпоративные ограничения целостности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5206D8B-12E4-4D09-93B8-CB42E2500DA3}" type="parTrans" cxnId="{CBF04D35-4F4A-4AE6-8ACB-153C8EC28F9D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45AFA3C-9922-40C2-BFFA-CD685C01BF9D}" type="sibTrans" cxnId="{CBF04D35-4F4A-4AE6-8ACB-153C8EC28F9D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4C0EB85-2283-4BD2-B713-7A14DD36498A}">
      <dgm:prSet phldrT="[Текст]" custT="1"/>
      <dgm:spPr/>
      <dgm:t>
        <a:bodyPr/>
        <a:lstStyle/>
        <a:p>
          <a:r>
            <a:rPr lang="ru-RU" sz="18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Целостность сущностей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F361D2B-4275-48D6-9FBD-6174F2B348D0}" type="parTrans" cxnId="{C82EAEF1-8F42-4DBE-BACE-D858D487A671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E0EBBF0-4DBA-40AC-B43B-30A3030DC093}" type="sibTrans" cxnId="{C82EAEF1-8F42-4DBE-BACE-D858D487A671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6278BF4C-556B-446C-A348-ED093EEEC526}" type="pres">
      <dgm:prSet presAssocID="{9A491E92-2288-495D-9D5A-91D22B01AB3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23EE04FE-A315-445C-BFB6-4A1B88645D51}" type="pres">
      <dgm:prSet presAssocID="{3E989F56-8FB5-476D-878D-565807EC0D08}" presName="hierRoot1" presStyleCnt="0">
        <dgm:presLayoutVars>
          <dgm:hierBranch val="init"/>
        </dgm:presLayoutVars>
      </dgm:prSet>
      <dgm:spPr/>
    </dgm:pt>
    <dgm:pt modelId="{CC54F20A-B589-4F37-BB32-289D41824D87}" type="pres">
      <dgm:prSet presAssocID="{3E989F56-8FB5-476D-878D-565807EC0D08}" presName="rootComposite1" presStyleCnt="0"/>
      <dgm:spPr/>
    </dgm:pt>
    <dgm:pt modelId="{E26F50CA-ED41-45A5-B5A1-7A7E5D6D0E98}" type="pres">
      <dgm:prSet presAssocID="{3E989F56-8FB5-476D-878D-565807EC0D08}" presName="rootText1" presStyleLbl="node0" presStyleIdx="0" presStyleCnt="1">
        <dgm:presLayoutVars>
          <dgm:chPref val="3"/>
        </dgm:presLayoutVars>
      </dgm:prSet>
      <dgm:spPr/>
    </dgm:pt>
    <dgm:pt modelId="{3C967B62-F671-498B-8CE4-3D847825CC96}" type="pres">
      <dgm:prSet presAssocID="{3E989F56-8FB5-476D-878D-565807EC0D08}" presName="rootConnector1" presStyleLbl="node1" presStyleIdx="0" presStyleCnt="0"/>
      <dgm:spPr/>
    </dgm:pt>
    <dgm:pt modelId="{62D00C5C-8A85-4036-9487-D920E27A6D0E}" type="pres">
      <dgm:prSet presAssocID="{3E989F56-8FB5-476D-878D-565807EC0D08}" presName="hierChild2" presStyleCnt="0"/>
      <dgm:spPr/>
    </dgm:pt>
    <dgm:pt modelId="{9EB93612-0C8A-481A-8762-60B35B727CE8}" type="pres">
      <dgm:prSet presAssocID="{AF361D2B-4275-48D6-9FBD-6174F2B348D0}" presName="Name37" presStyleLbl="parChTrans1D2" presStyleIdx="0" presStyleCnt="3"/>
      <dgm:spPr/>
    </dgm:pt>
    <dgm:pt modelId="{E0A0E633-717D-42DF-B580-74D6E799967A}" type="pres">
      <dgm:prSet presAssocID="{D4C0EB85-2283-4BD2-B713-7A14DD36498A}" presName="hierRoot2" presStyleCnt="0">
        <dgm:presLayoutVars>
          <dgm:hierBranch val="init"/>
        </dgm:presLayoutVars>
      </dgm:prSet>
      <dgm:spPr/>
    </dgm:pt>
    <dgm:pt modelId="{9EAC34CF-BE67-4A8D-9059-929A16C7D4BB}" type="pres">
      <dgm:prSet presAssocID="{D4C0EB85-2283-4BD2-B713-7A14DD36498A}" presName="rootComposite" presStyleCnt="0"/>
      <dgm:spPr/>
    </dgm:pt>
    <dgm:pt modelId="{76A64063-0A92-4F6B-B3E6-3BAC8379CFA6}" type="pres">
      <dgm:prSet presAssocID="{D4C0EB85-2283-4BD2-B713-7A14DD36498A}" presName="rootText" presStyleLbl="node2" presStyleIdx="0" presStyleCnt="3">
        <dgm:presLayoutVars>
          <dgm:chPref val="3"/>
        </dgm:presLayoutVars>
      </dgm:prSet>
      <dgm:spPr/>
    </dgm:pt>
    <dgm:pt modelId="{500D1CC3-C5EC-4474-8A3A-D4FA0E24729C}" type="pres">
      <dgm:prSet presAssocID="{D4C0EB85-2283-4BD2-B713-7A14DD36498A}" presName="rootConnector" presStyleLbl="node2" presStyleIdx="0" presStyleCnt="3"/>
      <dgm:spPr/>
    </dgm:pt>
    <dgm:pt modelId="{84C60C46-5517-4810-A7F6-5A246A9EED6B}" type="pres">
      <dgm:prSet presAssocID="{D4C0EB85-2283-4BD2-B713-7A14DD36498A}" presName="hierChild4" presStyleCnt="0"/>
      <dgm:spPr/>
    </dgm:pt>
    <dgm:pt modelId="{2001468B-E037-4404-9ABF-2A57229D8118}" type="pres">
      <dgm:prSet presAssocID="{D4C0EB85-2283-4BD2-B713-7A14DD36498A}" presName="hierChild5" presStyleCnt="0"/>
      <dgm:spPr/>
    </dgm:pt>
    <dgm:pt modelId="{BFF7A0F5-E417-4484-A04E-B4075A3D69DF}" type="pres">
      <dgm:prSet presAssocID="{04644C7E-9182-469F-A4DB-E7BEE2495A37}" presName="Name37" presStyleLbl="parChTrans1D2" presStyleIdx="1" presStyleCnt="3"/>
      <dgm:spPr/>
    </dgm:pt>
    <dgm:pt modelId="{BF51A835-A79A-4652-8FF8-8AE451AE5587}" type="pres">
      <dgm:prSet presAssocID="{00A5C041-8598-4827-9D7F-B6142D5C24C0}" presName="hierRoot2" presStyleCnt="0">
        <dgm:presLayoutVars>
          <dgm:hierBranch val="init"/>
        </dgm:presLayoutVars>
      </dgm:prSet>
      <dgm:spPr/>
    </dgm:pt>
    <dgm:pt modelId="{16DD3EC0-8DEC-46C6-BB85-685A1219C3B9}" type="pres">
      <dgm:prSet presAssocID="{00A5C041-8598-4827-9D7F-B6142D5C24C0}" presName="rootComposite" presStyleCnt="0"/>
      <dgm:spPr/>
    </dgm:pt>
    <dgm:pt modelId="{D229E829-4DD2-484A-BA3C-369D15BEDC1C}" type="pres">
      <dgm:prSet presAssocID="{00A5C041-8598-4827-9D7F-B6142D5C24C0}" presName="rootText" presStyleLbl="node2" presStyleIdx="1" presStyleCnt="3">
        <dgm:presLayoutVars>
          <dgm:chPref val="3"/>
        </dgm:presLayoutVars>
      </dgm:prSet>
      <dgm:spPr/>
    </dgm:pt>
    <dgm:pt modelId="{524FB2C7-FCA6-4B3D-9BEF-30DD34BA1014}" type="pres">
      <dgm:prSet presAssocID="{00A5C041-8598-4827-9D7F-B6142D5C24C0}" presName="rootConnector" presStyleLbl="node2" presStyleIdx="1" presStyleCnt="3"/>
      <dgm:spPr/>
    </dgm:pt>
    <dgm:pt modelId="{7C45C5CA-6129-4ACC-AD87-7258F0989D98}" type="pres">
      <dgm:prSet presAssocID="{00A5C041-8598-4827-9D7F-B6142D5C24C0}" presName="hierChild4" presStyleCnt="0"/>
      <dgm:spPr/>
    </dgm:pt>
    <dgm:pt modelId="{04779A7A-D39B-4F62-9C2F-B8CB53F55F71}" type="pres">
      <dgm:prSet presAssocID="{00A5C041-8598-4827-9D7F-B6142D5C24C0}" presName="hierChild5" presStyleCnt="0"/>
      <dgm:spPr/>
    </dgm:pt>
    <dgm:pt modelId="{20767443-B19F-4667-8451-CA69AF3A0525}" type="pres">
      <dgm:prSet presAssocID="{A5206D8B-12E4-4D09-93B8-CB42E2500DA3}" presName="Name37" presStyleLbl="parChTrans1D2" presStyleIdx="2" presStyleCnt="3"/>
      <dgm:spPr/>
    </dgm:pt>
    <dgm:pt modelId="{C84FFEA1-1F91-4FEC-B562-7951493AA15D}" type="pres">
      <dgm:prSet presAssocID="{8685A2C3-BC9A-4C75-BC40-92A5CDEF9AB3}" presName="hierRoot2" presStyleCnt="0">
        <dgm:presLayoutVars>
          <dgm:hierBranch val="init"/>
        </dgm:presLayoutVars>
      </dgm:prSet>
      <dgm:spPr/>
    </dgm:pt>
    <dgm:pt modelId="{284C1654-1EB5-41D2-B117-AA248C6BAAC7}" type="pres">
      <dgm:prSet presAssocID="{8685A2C3-BC9A-4C75-BC40-92A5CDEF9AB3}" presName="rootComposite" presStyleCnt="0"/>
      <dgm:spPr/>
    </dgm:pt>
    <dgm:pt modelId="{19530E88-9253-4660-A1C5-81060C89AF71}" type="pres">
      <dgm:prSet presAssocID="{8685A2C3-BC9A-4C75-BC40-92A5CDEF9AB3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72BCE6-15A5-4EAF-BC13-013636B32E06}" type="pres">
      <dgm:prSet presAssocID="{8685A2C3-BC9A-4C75-BC40-92A5CDEF9AB3}" presName="rootConnector" presStyleLbl="node2" presStyleIdx="2" presStyleCnt="3"/>
      <dgm:spPr/>
    </dgm:pt>
    <dgm:pt modelId="{97B937C7-0B88-410F-BB4D-11DA9B634FC3}" type="pres">
      <dgm:prSet presAssocID="{8685A2C3-BC9A-4C75-BC40-92A5CDEF9AB3}" presName="hierChild4" presStyleCnt="0"/>
      <dgm:spPr/>
    </dgm:pt>
    <dgm:pt modelId="{5F5F48B3-15E2-414E-8CD2-62E1BB444FBC}" type="pres">
      <dgm:prSet presAssocID="{8685A2C3-BC9A-4C75-BC40-92A5CDEF9AB3}" presName="hierChild5" presStyleCnt="0"/>
      <dgm:spPr/>
    </dgm:pt>
    <dgm:pt modelId="{2C89646D-DF08-4D6B-B5CE-38847DBE583F}" type="pres">
      <dgm:prSet presAssocID="{3E989F56-8FB5-476D-878D-565807EC0D08}" presName="hierChild3" presStyleCnt="0"/>
      <dgm:spPr/>
    </dgm:pt>
  </dgm:ptLst>
  <dgm:cxnLst>
    <dgm:cxn modelId="{EC252C63-EEB6-4329-8E89-53E3093FC01C}" type="presOf" srcId="{3E989F56-8FB5-476D-878D-565807EC0D08}" destId="{3C967B62-F671-498B-8CE4-3D847825CC96}" srcOrd="1" destOrd="0" presId="urn:microsoft.com/office/officeart/2005/8/layout/orgChart1"/>
    <dgm:cxn modelId="{E3E763AC-FE54-4BB1-9154-3DEBA8B4E3D8}" type="presOf" srcId="{D4C0EB85-2283-4BD2-B713-7A14DD36498A}" destId="{500D1CC3-C5EC-4474-8A3A-D4FA0E24729C}" srcOrd="1" destOrd="0" presId="urn:microsoft.com/office/officeart/2005/8/layout/orgChart1"/>
    <dgm:cxn modelId="{7C795D1F-21E3-4AE0-A7CB-575D1C5D932E}" type="presOf" srcId="{A5206D8B-12E4-4D09-93B8-CB42E2500DA3}" destId="{20767443-B19F-4667-8451-CA69AF3A0525}" srcOrd="0" destOrd="0" presId="urn:microsoft.com/office/officeart/2005/8/layout/orgChart1"/>
    <dgm:cxn modelId="{693BC158-DB24-4012-9D2A-C12A12A70AA9}" type="presOf" srcId="{00A5C041-8598-4827-9D7F-B6142D5C24C0}" destId="{D229E829-4DD2-484A-BA3C-369D15BEDC1C}" srcOrd="0" destOrd="0" presId="urn:microsoft.com/office/officeart/2005/8/layout/orgChart1"/>
    <dgm:cxn modelId="{7381E30F-2FD7-4064-A136-236B8D63FAD3}" type="presOf" srcId="{3E989F56-8FB5-476D-878D-565807EC0D08}" destId="{E26F50CA-ED41-45A5-B5A1-7A7E5D6D0E98}" srcOrd="0" destOrd="0" presId="urn:microsoft.com/office/officeart/2005/8/layout/orgChart1"/>
    <dgm:cxn modelId="{CBF04D35-4F4A-4AE6-8ACB-153C8EC28F9D}" srcId="{3E989F56-8FB5-476D-878D-565807EC0D08}" destId="{8685A2C3-BC9A-4C75-BC40-92A5CDEF9AB3}" srcOrd="2" destOrd="0" parTransId="{A5206D8B-12E4-4D09-93B8-CB42E2500DA3}" sibTransId="{D45AFA3C-9922-40C2-BFFA-CD685C01BF9D}"/>
    <dgm:cxn modelId="{C82EAEF1-8F42-4DBE-BACE-D858D487A671}" srcId="{3E989F56-8FB5-476D-878D-565807EC0D08}" destId="{D4C0EB85-2283-4BD2-B713-7A14DD36498A}" srcOrd="0" destOrd="0" parTransId="{AF361D2B-4275-48D6-9FBD-6174F2B348D0}" sibTransId="{BE0EBBF0-4DBA-40AC-B43B-30A3030DC093}"/>
    <dgm:cxn modelId="{0DC00259-E7FF-4B6E-8225-29F2B63F5121}" type="presOf" srcId="{00A5C041-8598-4827-9D7F-B6142D5C24C0}" destId="{524FB2C7-FCA6-4B3D-9BEF-30DD34BA1014}" srcOrd="1" destOrd="0" presId="urn:microsoft.com/office/officeart/2005/8/layout/orgChart1"/>
    <dgm:cxn modelId="{2F182B77-5519-4A46-A2BD-F4A9CB86BC74}" type="presOf" srcId="{9A491E92-2288-495D-9D5A-91D22B01AB34}" destId="{6278BF4C-556B-446C-A348-ED093EEEC526}" srcOrd="0" destOrd="0" presId="urn:microsoft.com/office/officeart/2005/8/layout/orgChart1"/>
    <dgm:cxn modelId="{AD9A4696-263E-4A2A-A441-42C0EEC48BCA}" type="presOf" srcId="{04644C7E-9182-469F-A4DB-E7BEE2495A37}" destId="{BFF7A0F5-E417-4484-A04E-B4075A3D69DF}" srcOrd="0" destOrd="0" presId="urn:microsoft.com/office/officeart/2005/8/layout/orgChart1"/>
    <dgm:cxn modelId="{BF55B11A-F29D-4A19-A54B-67EBCCFAA603}" type="presOf" srcId="{AF361D2B-4275-48D6-9FBD-6174F2B348D0}" destId="{9EB93612-0C8A-481A-8762-60B35B727CE8}" srcOrd="0" destOrd="0" presId="urn:microsoft.com/office/officeart/2005/8/layout/orgChart1"/>
    <dgm:cxn modelId="{559074F8-1990-4ED9-9C32-32EA8FFB04A2}" srcId="{3E989F56-8FB5-476D-878D-565807EC0D08}" destId="{00A5C041-8598-4827-9D7F-B6142D5C24C0}" srcOrd="1" destOrd="0" parTransId="{04644C7E-9182-469F-A4DB-E7BEE2495A37}" sibTransId="{C0E1B93D-B494-473F-80EB-E758318C68EE}"/>
    <dgm:cxn modelId="{AFC17DFF-26A1-4ED5-BA06-7E2225C11CB7}" type="presOf" srcId="{D4C0EB85-2283-4BD2-B713-7A14DD36498A}" destId="{76A64063-0A92-4F6B-B3E6-3BAC8379CFA6}" srcOrd="0" destOrd="0" presId="urn:microsoft.com/office/officeart/2005/8/layout/orgChart1"/>
    <dgm:cxn modelId="{30068F6D-B591-4C3A-BEDE-E4036FFBD65B}" type="presOf" srcId="{8685A2C3-BC9A-4C75-BC40-92A5CDEF9AB3}" destId="{7372BCE6-15A5-4EAF-BC13-013636B32E06}" srcOrd="1" destOrd="0" presId="urn:microsoft.com/office/officeart/2005/8/layout/orgChart1"/>
    <dgm:cxn modelId="{0F14A2ED-D290-453E-82A4-B50BEAB62EC0}" srcId="{9A491E92-2288-495D-9D5A-91D22B01AB34}" destId="{3E989F56-8FB5-476D-878D-565807EC0D08}" srcOrd="0" destOrd="0" parTransId="{12737576-06A5-45CC-942F-4F60EB3529C5}" sibTransId="{560A11E0-1925-4760-9305-DFDD7C0CA9A7}"/>
    <dgm:cxn modelId="{14702DBD-45C6-48DA-BD90-B5DFC10C1B75}" type="presOf" srcId="{8685A2C3-BC9A-4C75-BC40-92A5CDEF9AB3}" destId="{19530E88-9253-4660-A1C5-81060C89AF71}" srcOrd="0" destOrd="0" presId="urn:microsoft.com/office/officeart/2005/8/layout/orgChart1"/>
    <dgm:cxn modelId="{CDF100AD-D14F-4C57-8908-E5DD7AC9B989}" type="presParOf" srcId="{6278BF4C-556B-446C-A348-ED093EEEC526}" destId="{23EE04FE-A315-445C-BFB6-4A1B88645D51}" srcOrd="0" destOrd="0" presId="urn:microsoft.com/office/officeart/2005/8/layout/orgChart1"/>
    <dgm:cxn modelId="{6FD82156-08AD-4293-AF47-71C1A13F4029}" type="presParOf" srcId="{23EE04FE-A315-445C-BFB6-4A1B88645D51}" destId="{CC54F20A-B589-4F37-BB32-289D41824D87}" srcOrd="0" destOrd="0" presId="urn:microsoft.com/office/officeart/2005/8/layout/orgChart1"/>
    <dgm:cxn modelId="{FD40BF45-CCEE-474E-B1C5-A07A6ABE36A7}" type="presParOf" srcId="{CC54F20A-B589-4F37-BB32-289D41824D87}" destId="{E26F50CA-ED41-45A5-B5A1-7A7E5D6D0E98}" srcOrd="0" destOrd="0" presId="urn:microsoft.com/office/officeart/2005/8/layout/orgChart1"/>
    <dgm:cxn modelId="{CDE9930E-23D2-4D78-B9B5-50C62918F263}" type="presParOf" srcId="{CC54F20A-B589-4F37-BB32-289D41824D87}" destId="{3C967B62-F671-498B-8CE4-3D847825CC96}" srcOrd="1" destOrd="0" presId="urn:microsoft.com/office/officeart/2005/8/layout/orgChart1"/>
    <dgm:cxn modelId="{A0F5B407-2B3D-4AEB-B135-E2124051AAD5}" type="presParOf" srcId="{23EE04FE-A315-445C-BFB6-4A1B88645D51}" destId="{62D00C5C-8A85-4036-9487-D920E27A6D0E}" srcOrd="1" destOrd="0" presId="urn:microsoft.com/office/officeart/2005/8/layout/orgChart1"/>
    <dgm:cxn modelId="{6DF08F7D-F8A6-4BE6-A8A3-B9B0E93E969B}" type="presParOf" srcId="{62D00C5C-8A85-4036-9487-D920E27A6D0E}" destId="{9EB93612-0C8A-481A-8762-60B35B727CE8}" srcOrd="0" destOrd="0" presId="urn:microsoft.com/office/officeart/2005/8/layout/orgChart1"/>
    <dgm:cxn modelId="{7C1E04F5-A712-4F81-965A-FA62E483AA36}" type="presParOf" srcId="{62D00C5C-8A85-4036-9487-D920E27A6D0E}" destId="{E0A0E633-717D-42DF-B580-74D6E799967A}" srcOrd="1" destOrd="0" presId="urn:microsoft.com/office/officeart/2005/8/layout/orgChart1"/>
    <dgm:cxn modelId="{6BD9F403-9BE3-40E5-91DC-57D634ED311E}" type="presParOf" srcId="{E0A0E633-717D-42DF-B580-74D6E799967A}" destId="{9EAC34CF-BE67-4A8D-9059-929A16C7D4BB}" srcOrd="0" destOrd="0" presId="urn:microsoft.com/office/officeart/2005/8/layout/orgChart1"/>
    <dgm:cxn modelId="{17B434E8-F4C5-41C7-8743-DBB86411A529}" type="presParOf" srcId="{9EAC34CF-BE67-4A8D-9059-929A16C7D4BB}" destId="{76A64063-0A92-4F6B-B3E6-3BAC8379CFA6}" srcOrd="0" destOrd="0" presId="urn:microsoft.com/office/officeart/2005/8/layout/orgChart1"/>
    <dgm:cxn modelId="{54F0D384-C69C-4148-81D9-021DB8F5C7CC}" type="presParOf" srcId="{9EAC34CF-BE67-4A8D-9059-929A16C7D4BB}" destId="{500D1CC3-C5EC-4474-8A3A-D4FA0E24729C}" srcOrd="1" destOrd="0" presId="urn:microsoft.com/office/officeart/2005/8/layout/orgChart1"/>
    <dgm:cxn modelId="{480E82DB-00D0-436A-B6DD-54D4AB0BE88C}" type="presParOf" srcId="{E0A0E633-717D-42DF-B580-74D6E799967A}" destId="{84C60C46-5517-4810-A7F6-5A246A9EED6B}" srcOrd="1" destOrd="0" presId="urn:microsoft.com/office/officeart/2005/8/layout/orgChart1"/>
    <dgm:cxn modelId="{B379F51E-4D7D-4F66-A36B-D316032F26B0}" type="presParOf" srcId="{E0A0E633-717D-42DF-B580-74D6E799967A}" destId="{2001468B-E037-4404-9ABF-2A57229D8118}" srcOrd="2" destOrd="0" presId="urn:microsoft.com/office/officeart/2005/8/layout/orgChart1"/>
    <dgm:cxn modelId="{474246BC-CA05-4B5F-9F9A-E976A5B198A3}" type="presParOf" srcId="{62D00C5C-8A85-4036-9487-D920E27A6D0E}" destId="{BFF7A0F5-E417-4484-A04E-B4075A3D69DF}" srcOrd="2" destOrd="0" presId="urn:microsoft.com/office/officeart/2005/8/layout/orgChart1"/>
    <dgm:cxn modelId="{375E67F0-FED7-4CA5-BEC9-A01FE0C66A6F}" type="presParOf" srcId="{62D00C5C-8A85-4036-9487-D920E27A6D0E}" destId="{BF51A835-A79A-4652-8FF8-8AE451AE5587}" srcOrd="3" destOrd="0" presId="urn:microsoft.com/office/officeart/2005/8/layout/orgChart1"/>
    <dgm:cxn modelId="{3DCDCD8B-22BB-4191-BAFA-100BD5A57545}" type="presParOf" srcId="{BF51A835-A79A-4652-8FF8-8AE451AE5587}" destId="{16DD3EC0-8DEC-46C6-BB85-685A1219C3B9}" srcOrd="0" destOrd="0" presId="urn:microsoft.com/office/officeart/2005/8/layout/orgChart1"/>
    <dgm:cxn modelId="{70E12A31-07BF-4925-A41B-D11C4AF1DBD4}" type="presParOf" srcId="{16DD3EC0-8DEC-46C6-BB85-685A1219C3B9}" destId="{D229E829-4DD2-484A-BA3C-369D15BEDC1C}" srcOrd="0" destOrd="0" presId="urn:microsoft.com/office/officeart/2005/8/layout/orgChart1"/>
    <dgm:cxn modelId="{19BFD9EA-5892-4781-AE57-9EB58DB5D79B}" type="presParOf" srcId="{16DD3EC0-8DEC-46C6-BB85-685A1219C3B9}" destId="{524FB2C7-FCA6-4B3D-9BEF-30DD34BA1014}" srcOrd="1" destOrd="0" presId="urn:microsoft.com/office/officeart/2005/8/layout/orgChart1"/>
    <dgm:cxn modelId="{86A7AB14-3B10-4A5E-9563-833184D7C8B1}" type="presParOf" srcId="{BF51A835-A79A-4652-8FF8-8AE451AE5587}" destId="{7C45C5CA-6129-4ACC-AD87-7258F0989D98}" srcOrd="1" destOrd="0" presId="urn:microsoft.com/office/officeart/2005/8/layout/orgChart1"/>
    <dgm:cxn modelId="{300A0453-F591-4905-8228-644B16BC64A2}" type="presParOf" srcId="{BF51A835-A79A-4652-8FF8-8AE451AE5587}" destId="{04779A7A-D39B-4F62-9C2F-B8CB53F55F71}" srcOrd="2" destOrd="0" presId="urn:microsoft.com/office/officeart/2005/8/layout/orgChart1"/>
    <dgm:cxn modelId="{C3E44C5C-483D-4A12-8F2E-572D8E773D94}" type="presParOf" srcId="{62D00C5C-8A85-4036-9487-D920E27A6D0E}" destId="{20767443-B19F-4667-8451-CA69AF3A0525}" srcOrd="4" destOrd="0" presId="urn:microsoft.com/office/officeart/2005/8/layout/orgChart1"/>
    <dgm:cxn modelId="{DE453D38-D50A-4FB7-A577-95BE4114BB79}" type="presParOf" srcId="{62D00C5C-8A85-4036-9487-D920E27A6D0E}" destId="{C84FFEA1-1F91-4FEC-B562-7951493AA15D}" srcOrd="5" destOrd="0" presId="urn:microsoft.com/office/officeart/2005/8/layout/orgChart1"/>
    <dgm:cxn modelId="{4187E3B5-FE99-4290-BF87-BF7C3F566AFC}" type="presParOf" srcId="{C84FFEA1-1F91-4FEC-B562-7951493AA15D}" destId="{284C1654-1EB5-41D2-B117-AA248C6BAAC7}" srcOrd="0" destOrd="0" presId="urn:microsoft.com/office/officeart/2005/8/layout/orgChart1"/>
    <dgm:cxn modelId="{8F113271-38D2-4002-A683-FF9FE778E0BA}" type="presParOf" srcId="{284C1654-1EB5-41D2-B117-AA248C6BAAC7}" destId="{19530E88-9253-4660-A1C5-81060C89AF71}" srcOrd="0" destOrd="0" presId="urn:microsoft.com/office/officeart/2005/8/layout/orgChart1"/>
    <dgm:cxn modelId="{81771E2C-56AB-4B14-86BB-DB4EB1D77B7B}" type="presParOf" srcId="{284C1654-1EB5-41D2-B117-AA248C6BAAC7}" destId="{7372BCE6-15A5-4EAF-BC13-013636B32E06}" srcOrd="1" destOrd="0" presId="urn:microsoft.com/office/officeart/2005/8/layout/orgChart1"/>
    <dgm:cxn modelId="{DF365DF5-E3D1-4E7B-9955-249BC325C60B}" type="presParOf" srcId="{C84FFEA1-1F91-4FEC-B562-7951493AA15D}" destId="{97B937C7-0B88-410F-BB4D-11DA9B634FC3}" srcOrd="1" destOrd="0" presId="urn:microsoft.com/office/officeart/2005/8/layout/orgChart1"/>
    <dgm:cxn modelId="{F330D12F-A579-44CF-BC93-09EB2FABBF92}" type="presParOf" srcId="{C84FFEA1-1F91-4FEC-B562-7951493AA15D}" destId="{5F5F48B3-15E2-414E-8CD2-62E1BB444FBC}" srcOrd="2" destOrd="0" presId="urn:microsoft.com/office/officeart/2005/8/layout/orgChart1"/>
    <dgm:cxn modelId="{0D8C744C-3446-4B69-9DA5-AA4C8E5299F3}" type="presParOf" srcId="{23EE04FE-A315-445C-BFB6-4A1B88645D51}" destId="{2C89646D-DF08-4D6B-B5CE-38847DBE583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23E1317-900F-48D6-8936-AF8CF4AAE21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591BAEC-67CA-4854-A292-6DD6A78C267E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Определитель  </a:t>
          </a:r>
          <a:r>
            <a:rPr lang="en-US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NULL</a:t>
          </a:r>
          <a:r>
            <a:rPr lang="ru-RU" sz="18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 указывает, что значение атрибута в настоящий момент неизвестно или неприемлемо для этого кортежа.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DEB5A62-B05A-4107-B96F-1A0D7757D06E}" type="parTrans" cxnId="{462D4556-31E6-461C-962F-EC13BCDEA69E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8BF8A1A-19AF-418A-8F92-8A5D882DB255}" type="sibTrans" cxnId="{462D4556-31E6-461C-962F-EC13BCDEA69E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9DCCC69-173A-4127-911B-BA0AB201E858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Определитель </a:t>
          </a:r>
          <a:r>
            <a:rPr lang="en-US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NULL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следует воспринимать как логическую величину "</a:t>
          </a:r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неизвестно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" или "</a:t>
          </a:r>
          <a:r>
            <a:rPr lang="ru-RU" sz="1800" b="1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неопределенно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". 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42183B8-57E7-44B7-B85D-6A0DB22F5A01}" type="parTrans" cxnId="{55D5AEA5-994A-48BB-9E11-C690B875794C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F149CCD-17AD-41F5-8111-0FDD1DEFD4ED}" type="sibTrans" cxnId="{55D5AEA5-994A-48BB-9E11-C690B875794C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30E9DEB-8697-47AE-AAEF-8BBA984E49A9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8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Либо это значение не входит в область определения некоторого кортежа, либо никакое значение еще не задано. 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A3058D2-9EBD-4F2D-A5B4-14D483540067}" type="parTrans" cxnId="{84F4533F-B655-4636-8591-E3DCA63A7238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1830097-CC88-4471-9EA7-52FA3C771185}" type="sibTrans" cxnId="{84F4533F-B655-4636-8591-E3DCA63A7238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D5FB2B5-1123-4B65-9B3C-0AE00E53A069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Ключевое слово </a:t>
          </a:r>
          <a:r>
            <a:rPr lang="en-US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NULL</a:t>
          </a:r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представляет собой способ обработки неполных или необычных данных. 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4E866E0-EC7F-4F1D-A518-BCEEE111F6DD}" type="parTrans" cxnId="{81A6D745-5944-4694-A42B-6029E01A82D3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D1A08A5-A667-4830-846F-D845DEEE9227}" type="sibTrans" cxnId="{81A6D745-5944-4694-A42B-6029E01A82D3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868BEFE-7E82-4736-9FFB-1B2E3136170C}">
      <dgm:prSet custT="1"/>
      <dgm:spPr>
        <a:solidFill>
          <a:schemeClr val="accent5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Однако определитель </a:t>
          </a:r>
          <a:r>
            <a:rPr lang="en-US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NULL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не следует понимать как нулевое численное значение или заполненную пробелами текстовую строку!!!! 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1064638-B53D-4A07-953F-091A49133737}" type="parTrans" cxnId="{E5E75674-0F11-48E4-B114-3AB59037B44C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C94AF2B-46C7-4BAB-A805-2BBE22EDDA56}" type="sibTrans" cxnId="{E5E75674-0F11-48E4-B114-3AB59037B44C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CD2B39A-6B59-4B29-A141-1BEA21F5EEE6}" type="pres">
      <dgm:prSet presAssocID="{023E1317-900F-48D6-8936-AF8CF4AAE211}" presName="Name0" presStyleCnt="0">
        <dgm:presLayoutVars>
          <dgm:chMax val="7"/>
          <dgm:chPref val="7"/>
          <dgm:dir/>
        </dgm:presLayoutVars>
      </dgm:prSet>
      <dgm:spPr/>
    </dgm:pt>
    <dgm:pt modelId="{BCDFCE4E-70CC-4A2C-A037-152A09CAC0FE}" type="pres">
      <dgm:prSet presAssocID="{023E1317-900F-48D6-8936-AF8CF4AAE211}" presName="Name1" presStyleCnt="0"/>
      <dgm:spPr/>
    </dgm:pt>
    <dgm:pt modelId="{4935EA8A-F0B1-4A87-82CB-D8A380CB6A21}" type="pres">
      <dgm:prSet presAssocID="{023E1317-900F-48D6-8936-AF8CF4AAE211}" presName="cycle" presStyleCnt="0"/>
      <dgm:spPr/>
    </dgm:pt>
    <dgm:pt modelId="{5F801626-719A-479D-BFD9-DB55DC39A4B3}" type="pres">
      <dgm:prSet presAssocID="{023E1317-900F-48D6-8936-AF8CF4AAE211}" presName="srcNode" presStyleLbl="node1" presStyleIdx="0" presStyleCnt="5"/>
      <dgm:spPr/>
    </dgm:pt>
    <dgm:pt modelId="{CFE6C1F0-60E6-48DD-98D1-E5DF2A6FD595}" type="pres">
      <dgm:prSet presAssocID="{023E1317-900F-48D6-8936-AF8CF4AAE211}" presName="conn" presStyleLbl="parChTrans1D2" presStyleIdx="0" presStyleCnt="1"/>
      <dgm:spPr/>
    </dgm:pt>
    <dgm:pt modelId="{3B3C7380-F666-428B-BE0B-DD8C345BF5E9}" type="pres">
      <dgm:prSet presAssocID="{023E1317-900F-48D6-8936-AF8CF4AAE211}" presName="extraNode" presStyleLbl="node1" presStyleIdx="0" presStyleCnt="5"/>
      <dgm:spPr/>
    </dgm:pt>
    <dgm:pt modelId="{6B6150A2-5EF4-4B2D-8799-53771C8CA46D}" type="pres">
      <dgm:prSet presAssocID="{023E1317-900F-48D6-8936-AF8CF4AAE211}" presName="dstNode" presStyleLbl="node1" presStyleIdx="0" presStyleCnt="5"/>
      <dgm:spPr/>
    </dgm:pt>
    <dgm:pt modelId="{427290AB-A017-44EB-9CC5-F1F6929EC774}" type="pres">
      <dgm:prSet presAssocID="{3591BAEC-67CA-4854-A292-6DD6A78C267E}" presName="text_1" presStyleLbl="node1" presStyleIdx="0" presStyleCnt="5">
        <dgm:presLayoutVars>
          <dgm:bulletEnabled val="1"/>
        </dgm:presLayoutVars>
      </dgm:prSet>
      <dgm:spPr/>
    </dgm:pt>
    <dgm:pt modelId="{6B8438BE-D37F-480F-9766-A6E23D002F5E}" type="pres">
      <dgm:prSet presAssocID="{3591BAEC-67CA-4854-A292-6DD6A78C267E}" presName="accent_1" presStyleCnt="0"/>
      <dgm:spPr/>
    </dgm:pt>
    <dgm:pt modelId="{64B12F9A-D3FC-46C4-AF2F-E30C94BCF8BA}" type="pres">
      <dgm:prSet presAssocID="{3591BAEC-67CA-4854-A292-6DD6A78C267E}" presName="accentRepeatNode" presStyleLbl="solidFgAcc1" presStyleIdx="0" presStyleCnt="5"/>
      <dgm:spPr/>
    </dgm:pt>
    <dgm:pt modelId="{250B0FF3-B563-48B0-B744-E77803A9AFC5}" type="pres">
      <dgm:prSet presAssocID="{C9DCCC69-173A-4127-911B-BA0AB201E858}" presName="text_2" presStyleLbl="node1" presStyleIdx="1" presStyleCnt="5">
        <dgm:presLayoutVars>
          <dgm:bulletEnabled val="1"/>
        </dgm:presLayoutVars>
      </dgm:prSet>
      <dgm:spPr/>
    </dgm:pt>
    <dgm:pt modelId="{CE474099-74D8-4A76-8F9C-C4CE7E56F808}" type="pres">
      <dgm:prSet presAssocID="{C9DCCC69-173A-4127-911B-BA0AB201E858}" presName="accent_2" presStyleCnt="0"/>
      <dgm:spPr/>
    </dgm:pt>
    <dgm:pt modelId="{6988B119-AF14-431F-A184-DD1D577A3AFB}" type="pres">
      <dgm:prSet presAssocID="{C9DCCC69-173A-4127-911B-BA0AB201E858}" presName="accentRepeatNode" presStyleLbl="solidFgAcc1" presStyleIdx="1" presStyleCnt="5"/>
      <dgm:spPr/>
    </dgm:pt>
    <dgm:pt modelId="{5ECCDA3B-C8F8-48A6-8F40-562810B58F79}" type="pres">
      <dgm:prSet presAssocID="{930E9DEB-8697-47AE-AAEF-8BBA984E49A9}" presName="text_3" presStyleLbl="node1" presStyleIdx="2" presStyleCnt="5">
        <dgm:presLayoutVars>
          <dgm:bulletEnabled val="1"/>
        </dgm:presLayoutVars>
      </dgm:prSet>
      <dgm:spPr/>
    </dgm:pt>
    <dgm:pt modelId="{81CA60AA-35B9-42ED-9781-6BDEB1786C5F}" type="pres">
      <dgm:prSet presAssocID="{930E9DEB-8697-47AE-AAEF-8BBA984E49A9}" presName="accent_3" presStyleCnt="0"/>
      <dgm:spPr/>
    </dgm:pt>
    <dgm:pt modelId="{C099A036-3FBF-4E7A-8C4D-5524566080ED}" type="pres">
      <dgm:prSet presAssocID="{930E9DEB-8697-47AE-AAEF-8BBA984E49A9}" presName="accentRepeatNode" presStyleLbl="solidFgAcc1" presStyleIdx="2" presStyleCnt="5"/>
      <dgm:spPr/>
    </dgm:pt>
    <dgm:pt modelId="{FD912105-4590-40B9-B9AD-8E2A227AAF6E}" type="pres">
      <dgm:prSet presAssocID="{4D5FB2B5-1123-4B65-9B3C-0AE00E53A069}" presName="text_4" presStyleLbl="node1" presStyleIdx="3" presStyleCnt="5">
        <dgm:presLayoutVars>
          <dgm:bulletEnabled val="1"/>
        </dgm:presLayoutVars>
      </dgm:prSet>
      <dgm:spPr/>
    </dgm:pt>
    <dgm:pt modelId="{0710EF53-A03C-43FC-9427-687DA70E49E8}" type="pres">
      <dgm:prSet presAssocID="{4D5FB2B5-1123-4B65-9B3C-0AE00E53A069}" presName="accent_4" presStyleCnt="0"/>
      <dgm:spPr/>
    </dgm:pt>
    <dgm:pt modelId="{17FC43CF-76DF-4C7C-BFA8-B9705013704D}" type="pres">
      <dgm:prSet presAssocID="{4D5FB2B5-1123-4B65-9B3C-0AE00E53A069}" presName="accentRepeatNode" presStyleLbl="solidFgAcc1" presStyleIdx="3" presStyleCnt="5"/>
      <dgm:spPr/>
    </dgm:pt>
    <dgm:pt modelId="{B2B2EB81-05AC-4D7E-828D-A4EAFBDD0EFF}" type="pres">
      <dgm:prSet presAssocID="{1868BEFE-7E82-4736-9FFB-1B2E3136170C}" presName="text_5" presStyleLbl="node1" presStyleIdx="4" presStyleCnt="5" custScaleY="127285">
        <dgm:presLayoutVars>
          <dgm:bulletEnabled val="1"/>
        </dgm:presLayoutVars>
      </dgm:prSet>
      <dgm:spPr/>
    </dgm:pt>
    <dgm:pt modelId="{DD17C400-E7EA-4325-9622-9E08555F81AC}" type="pres">
      <dgm:prSet presAssocID="{1868BEFE-7E82-4736-9FFB-1B2E3136170C}" presName="accent_5" presStyleCnt="0"/>
      <dgm:spPr/>
    </dgm:pt>
    <dgm:pt modelId="{AE987B42-0181-4ED1-AFE8-4864B4780589}" type="pres">
      <dgm:prSet presAssocID="{1868BEFE-7E82-4736-9FFB-1B2E3136170C}" presName="accentRepeatNode" presStyleLbl="solidFgAcc1" presStyleIdx="4" presStyleCnt="5"/>
      <dgm:spPr/>
    </dgm:pt>
  </dgm:ptLst>
  <dgm:cxnLst>
    <dgm:cxn modelId="{CEA5B3EE-CB93-4944-8795-F87C02A65210}" type="presOf" srcId="{58BF8A1A-19AF-418A-8F92-8A5D882DB255}" destId="{CFE6C1F0-60E6-48DD-98D1-E5DF2A6FD595}" srcOrd="0" destOrd="0" presId="urn:microsoft.com/office/officeart/2008/layout/VerticalCurvedList"/>
    <dgm:cxn modelId="{AAB7CEC0-54A0-4B96-8B5B-BE3AC093F3F3}" type="presOf" srcId="{C9DCCC69-173A-4127-911B-BA0AB201E858}" destId="{250B0FF3-B563-48B0-B744-E77803A9AFC5}" srcOrd="0" destOrd="0" presId="urn:microsoft.com/office/officeart/2008/layout/VerticalCurvedList"/>
    <dgm:cxn modelId="{462D4556-31E6-461C-962F-EC13BCDEA69E}" srcId="{023E1317-900F-48D6-8936-AF8CF4AAE211}" destId="{3591BAEC-67CA-4854-A292-6DD6A78C267E}" srcOrd="0" destOrd="0" parTransId="{3DEB5A62-B05A-4107-B96F-1A0D7757D06E}" sibTransId="{58BF8A1A-19AF-418A-8F92-8A5D882DB255}"/>
    <dgm:cxn modelId="{55D5AEA5-994A-48BB-9E11-C690B875794C}" srcId="{023E1317-900F-48D6-8936-AF8CF4AAE211}" destId="{C9DCCC69-173A-4127-911B-BA0AB201E858}" srcOrd="1" destOrd="0" parTransId="{D42183B8-57E7-44B7-B85D-6A0DB22F5A01}" sibTransId="{DF149CCD-17AD-41F5-8111-0FDD1DEFD4ED}"/>
    <dgm:cxn modelId="{84F4533F-B655-4636-8591-E3DCA63A7238}" srcId="{023E1317-900F-48D6-8936-AF8CF4AAE211}" destId="{930E9DEB-8697-47AE-AAEF-8BBA984E49A9}" srcOrd="2" destOrd="0" parTransId="{4A3058D2-9EBD-4F2D-A5B4-14D483540067}" sibTransId="{A1830097-CC88-4471-9EA7-52FA3C771185}"/>
    <dgm:cxn modelId="{002CA0B5-3905-46F5-9E99-0447716225C3}" type="presOf" srcId="{930E9DEB-8697-47AE-AAEF-8BBA984E49A9}" destId="{5ECCDA3B-C8F8-48A6-8F40-562810B58F79}" srcOrd="0" destOrd="0" presId="urn:microsoft.com/office/officeart/2008/layout/VerticalCurvedList"/>
    <dgm:cxn modelId="{971C041D-DF54-4F16-9262-51DFACFC07AF}" type="presOf" srcId="{1868BEFE-7E82-4736-9FFB-1B2E3136170C}" destId="{B2B2EB81-05AC-4D7E-828D-A4EAFBDD0EFF}" srcOrd="0" destOrd="0" presId="urn:microsoft.com/office/officeart/2008/layout/VerticalCurvedList"/>
    <dgm:cxn modelId="{5E342D0B-A6A3-4837-96DC-9DE642D89F75}" type="presOf" srcId="{023E1317-900F-48D6-8936-AF8CF4AAE211}" destId="{3CD2B39A-6B59-4B29-A141-1BEA21F5EEE6}" srcOrd="0" destOrd="0" presId="urn:microsoft.com/office/officeart/2008/layout/VerticalCurvedList"/>
    <dgm:cxn modelId="{86BD7D5E-D7C7-4B1E-9365-B5E9EC4BD88E}" type="presOf" srcId="{4D5FB2B5-1123-4B65-9B3C-0AE00E53A069}" destId="{FD912105-4590-40B9-B9AD-8E2A227AAF6E}" srcOrd="0" destOrd="0" presId="urn:microsoft.com/office/officeart/2008/layout/VerticalCurvedList"/>
    <dgm:cxn modelId="{E5E75674-0F11-48E4-B114-3AB59037B44C}" srcId="{023E1317-900F-48D6-8936-AF8CF4AAE211}" destId="{1868BEFE-7E82-4736-9FFB-1B2E3136170C}" srcOrd="4" destOrd="0" parTransId="{D1064638-B53D-4A07-953F-091A49133737}" sibTransId="{3C94AF2B-46C7-4BAB-A805-2BBE22EDDA56}"/>
    <dgm:cxn modelId="{81A6D745-5944-4694-A42B-6029E01A82D3}" srcId="{023E1317-900F-48D6-8936-AF8CF4AAE211}" destId="{4D5FB2B5-1123-4B65-9B3C-0AE00E53A069}" srcOrd="3" destOrd="0" parTransId="{74E866E0-EC7F-4F1D-A518-BCEEE111F6DD}" sibTransId="{BD1A08A5-A667-4830-846F-D845DEEE9227}"/>
    <dgm:cxn modelId="{F5852149-AAB4-4E68-A7BC-3C53A77888E5}" type="presOf" srcId="{3591BAEC-67CA-4854-A292-6DD6A78C267E}" destId="{427290AB-A017-44EB-9CC5-F1F6929EC774}" srcOrd="0" destOrd="0" presId="urn:microsoft.com/office/officeart/2008/layout/VerticalCurvedList"/>
    <dgm:cxn modelId="{B51841A8-99EA-4869-9A63-F3738D6D302C}" type="presParOf" srcId="{3CD2B39A-6B59-4B29-A141-1BEA21F5EEE6}" destId="{BCDFCE4E-70CC-4A2C-A037-152A09CAC0FE}" srcOrd="0" destOrd="0" presId="urn:microsoft.com/office/officeart/2008/layout/VerticalCurvedList"/>
    <dgm:cxn modelId="{81385451-FD04-42AF-BC79-85048B848D67}" type="presParOf" srcId="{BCDFCE4E-70CC-4A2C-A037-152A09CAC0FE}" destId="{4935EA8A-F0B1-4A87-82CB-D8A380CB6A21}" srcOrd="0" destOrd="0" presId="urn:microsoft.com/office/officeart/2008/layout/VerticalCurvedList"/>
    <dgm:cxn modelId="{9AF45556-B1EF-4159-AD01-B708FF6153D9}" type="presParOf" srcId="{4935EA8A-F0B1-4A87-82CB-D8A380CB6A21}" destId="{5F801626-719A-479D-BFD9-DB55DC39A4B3}" srcOrd="0" destOrd="0" presId="urn:microsoft.com/office/officeart/2008/layout/VerticalCurvedList"/>
    <dgm:cxn modelId="{9DA78E78-1B92-4B9A-B293-83C493835C84}" type="presParOf" srcId="{4935EA8A-F0B1-4A87-82CB-D8A380CB6A21}" destId="{CFE6C1F0-60E6-48DD-98D1-E5DF2A6FD595}" srcOrd="1" destOrd="0" presId="urn:microsoft.com/office/officeart/2008/layout/VerticalCurvedList"/>
    <dgm:cxn modelId="{6CD8004B-8463-44B1-B029-55AF44B2A754}" type="presParOf" srcId="{4935EA8A-F0B1-4A87-82CB-D8A380CB6A21}" destId="{3B3C7380-F666-428B-BE0B-DD8C345BF5E9}" srcOrd="2" destOrd="0" presId="urn:microsoft.com/office/officeart/2008/layout/VerticalCurvedList"/>
    <dgm:cxn modelId="{8049B914-8984-4E4F-823B-E17BC63DC639}" type="presParOf" srcId="{4935EA8A-F0B1-4A87-82CB-D8A380CB6A21}" destId="{6B6150A2-5EF4-4B2D-8799-53771C8CA46D}" srcOrd="3" destOrd="0" presId="urn:microsoft.com/office/officeart/2008/layout/VerticalCurvedList"/>
    <dgm:cxn modelId="{25916D1E-A25E-4DBC-BF82-6190E4CF8109}" type="presParOf" srcId="{BCDFCE4E-70CC-4A2C-A037-152A09CAC0FE}" destId="{427290AB-A017-44EB-9CC5-F1F6929EC774}" srcOrd="1" destOrd="0" presId="urn:microsoft.com/office/officeart/2008/layout/VerticalCurvedList"/>
    <dgm:cxn modelId="{957FBF30-8CC0-4500-A5E7-6C814C66699E}" type="presParOf" srcId="{BCDFCE4E-70CC-4A2C-A037-152A09CAC0FE}" destId="{6B8438BE-D37F-480F-9766-A6E23D002F5E}" srcOrd="2" destOrd="0" presId="urn:microsoft.com/office/officeart/2008/layout/VerticalCurvedList"/>
    <dgm:cxn modelId="{76C1271F-D8AF-4792-A2F0-812A44D224EF}" type="presParOf" srcId="{6B8438BE-D37F-480F-9766-A6E23D002F5E}" destId="{64B12F9A-D3FC-46C4-AF2F-E30C94BCF8BA}" srcOrd="0" destOrd="0" presId="urn:microsoft.com/office/officeart/2008/layout/VerticalCurvedList"/>
    <dgm:cxn modelId="{3B2E021F-5F07-483A-9AF6-91FD468FA3B0}" type="presParOf" srcId="{BCDFCE4E-70CC-4A2C-A037-152A09CAC0FE}" destId="{250B0FF3-B563-48B0-B744-E77803A9AFC5}" srcOrd="3" destOrd="0" presId="urn:microsoft.com/office/officeart/2008/layout/VerticalCurvedList"/>
    <dgm:cxn modelId="{2F9859FF-C5D5-4176-A8EE-86191FEA2170}" type="presParOf" srcId="{BCDFCE4E-70CC-4A2C-A037-152A09CAC0FE}" destId="{CE474099-74D8-4A76-8F9C-C4CE7E56F808}" srcOrd="4" destOrd="0" presId="urn:microsoft.com/office/officeart/2008/layout/VerticalCurvedList"/>
    <dgm:cxn modelId="{CE1284BA-62E6-4AA1-AB22-DADBE29C538B}" type="presParOf" srcId="{CE474099-74D8-4A76-8F9C-C4CE7E56F808}" destId="{6988B119-AF14-431F-A184-DD1D577A3AFB}" srcOrd="0" destOrd="0" presId="urn:microsoft.com/office/officeart/2008/layout/VerticalCurvedList"/>
    <dgm:cxn modelId="{F80DF9E5-40A9-401E-A8ED-98B1AAA519A8}" type="presParOf" srcId="{BCDFCE4E-70CC-4A2C-A037-152A09CAC0FE}" destId="{5ECCDA3B-C8F8-48A6-8F40-562810B58F79}" srcOrd="5" destOrd="0" presId="urn:microsoft.com/office/officeart/2008/layout/VerticalCurvedList"/>
    <dgm:cxn modelId="{96BC0DE4-28EE-4C37-B499-EAF8AF704257}" type="presParOf" srcId="{BCDFCE4E-70CC-4A2C-A037-152A09CAC0FE}" destId="{81CA60AA-35B9-42ED-9781-6BDEB1786C5F}" srcOrd="6" destOrd="0" presId="urn:microsoft.com/office/officeart/2008/layout/VerticalCurvedList"/>
    <dgm:cxn modelId="{DAA91974-0152-4BDD-8A78-E2727564434B}" type="presParOf" srcId="{81CA60AA-35B9-42ED-9781-6BDEB1786C5F}" destId="{C099A036-3FBF-4E7A-8C4D-5524566080ED}" srcOrd="0" destOrd="0" presId="urn:microsoft.com/office/officeart/2008/layout/VerticalCurvedList"/>
    <dgm:cxn modelId="{58609E1D-02B9-41D8-AA40-A287AE179495}" type="presParOf" srcId="{BCDFCE4E-70CC-4A2C-A037-152A09CAC0FE}" destId="{FD912105-4590-40B9-B9AD-8E2A227AAF6E}" srcOrd="7" destOrd="0" presId="urn:microsoft.com/office/officeart/2008/layout/VerticalCurvedList"/>
    <dgm:cxn modelId="{F76ECB13-2F9D-4BEC-A6B4-1DC61F6DE77F}" type="presParOf" srcId="{BCDFCE4E-70CC-4A2C-A037-152A09CAC0FE}" destId="{0710EF53-A03C-43FC-9427-687DA70E49E8}" srcOrd="8" destOrd="0" presId="urn:microsoft.com/office/officeart/2008/layout/VerticalCurvedList"/>
    <dgm:cxn modelId="{F57BBDE1-9A17-480D-8FCF-35F425B44805}" type="presParOf" srcId="{0710EF53-A03C-43FC-9427-687DA70E49E8}" destId="{17FC43CF-76DF-4C7C-BFA8-B9705013704D}" srcOrd="0" destOrd="0" presId="urn:microsoft.com/office/officeart/2008/layout/VerticalCurvedList"/>
    <dgm:cxn modelId="{167BFFE8-E900-4A30-8FA9-CE6EC9010667}" type="presParOf" srcId="{BCDFCE4E-70CC-4A2C-A037-152A09CAC0FE}" destId="{B2B2EB81-05AC-4D7E-828D-A4EAFBDD0EFF}" srcOrd="9" destOrd="0" presId="urn:microsoft.com/office/officeart/2008/layout/VerticalCurvedList"/>
    <dgm:cxn modelId="{D0BABD8E-3880-4D48-A60D-9C0FF4040CAA}" type="presParOf" srcId="{BCDFCE4E-70CC-4A2C-A037-152A09CAC0FE}" destId="{DD17C400-E7EA-4325-9622-9E08555F81AC}" srcOrd="10" destOrd="0" presId="urn:microsoft.com/office/officeart/2008/layout/VerticalCurvedList"/>
    <dgm:cxn modelId="{31BFC0B6-188F-4452-8B13-EFEC587F5A76}" type="presParOf" srcId="{DD17C400-E7EA-4325-9622-9E08555F81AC}" destId="{AE987B42-0181-4ED1-AFE8-4864B4780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9B67CBB-0320-41B1-81FF-EC1DC38F4972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32092CB-D30B-49F5-A4A1-BEF0E975BC0F}">
      <dgm:prSet phldrT="[Текст]" phldr="1" custT="1"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E4C75DDD-D565-4C9A-A729-1EA08C0748D6}" type="parTrans" cxnId="{67611F84-76CD-4F2D-9FAF-08A39649C1AC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E6F29A1D-0A8A-476B-BD9E-9A4500873F97}" type="sibTrans" cxnId="{67611F84-76CD-4F2D-9FAF-08A39649C1AC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456E7DEE-31E6-48A8-9730-B6BCD88FF7A2}">
      <dgm:prSet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Определитель </a:t>
          </a:r>
          <a:r>
            <a:rPr lang="en-US" sz="1800" b="1" dirty="0" smtClean="0">
              <a:latin typeface="Arial" pitchFamily="34" charset="0"/>
              <a:cs typeface="Arial" pitchFamily="34" charset="0"/>
            </a:rPr>
            <a:t>NULL</a:t>
          </a:r>
          <a:r>
            <a:rPr lang="ru-RU" sz="1800" b="1" dirty="0" smtClean="0">
              <a:latin typeface="Arial" pitchFamily="34" charset="0"/>
              <a:cs typeface="Arial" pitchFamily="34" charset="0"/>
            </a:rPr>
            <a:t> не является значением, а лишь обозначает его отсутствие.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1A7D45C6-C692-4FA0-BA97-DE1F068089D8}" type="parTrans" cxnId="{B8B1E616-1CEC-42C0-B959-54F9216F4B11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1A2C6CEC-5266-4C32-952A-85B18BF104F3}" type="sibTrans" cxnId="{B8B1E616-1CEC-42C0-B959-54F9216F4B11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BC8EE95F-77EF-4FCD-A1B8-BB4AF3774512}">
      <dgm:prSet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Применение определителя </a:t>
          </a:r>
          <a:r>
            <a:rPr lang="en-US" sz="1800" b="1" dirty="0" smtClean="0">
              <a:latin typeface="Arial" pitchFamily="34" charset="0"/>
              <a:cs typeface="Arial" pitchFamily="34" charset="0"/>
            </a:rPr>
            <a:t>NULL</a:t>
          </a:r>
          <a:r>
            <a:rPr lang="ru-RU" sz="1800" b="1" dirty="0" smtClean="0">
              <a:latin typeface="Arial" pitchFamily="34" charset="0"/>
              <a:cs typeface="Arial" pitchFamily="34" charset="0"/>
            </a:rPr>
            <a:t> может вызвать проблемы на этапе реализации. Трудности возникают из-за того, что реляционная модель основана на исчислении предикатов первого порядка, которое обладает двузначной, или булевой, логикой, т.е. допустимыми являются только два значения: истина и ложь. 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5E7F7751-5A2B-4CCF-B373-54094608A17A}" type="parTrans" cxnId="{306EDE3F-D06D-4C67-98A7-69394AE1D1BD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D32DF5E3-A1A0-43CD-95A0-22F1E7963A5A}" type="sibTrans" cxnId="{306EDE3F-D06D-4C67-98A7-69394AE1D1BD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791738A9-7C06-43DF-A5AA-C9683E62F1B8}">
      <dgm:prSet custT="1"/>
      <dgm:spPr/>
      <dgm:t>
        <a:bodyPr/>
        <a:lstStyle/>
        <a:p>
          <a:r>
            <a:rPr lang="ru-RU" sz="1800" b="1" dirty="0" smtClean="0">
              <a:latin typeface="Arial" pitchFamily="34" charset="0"/>
              <a:cs typeface="Arial" pitchFamily="34" charset="0"/>
            </a:rPr>
            <a:t>Применение определителя </a:t>
          </a:r>
          <a:r>
            <a:rPr lang="en-US" sz="1800" b="1" dirty="0" smtClean="0">
              <a:latin typeface="Arial" pitchFamily="34" charset="0"/>
              <a:cs typeface="Arial" pitchFamily="34" charset="0"/>
            </a:rPr>
            <a:t>NULL</a:t>
          </a:r>
          <a:r>
            <a:rPr lang="ru-RU" sz="1800" b="1" dirty="0" smtClean="0">
              <a:latin typeface="Arial" pitchFamily="34" charset="0"/>
              <a:cs typeface="Arial" pitchFamily="34" charset="0"/>
            </a:rPr>
            <a:t> означает, что необходимо вести работу с логикой более высокого порядка - </a:t>
          </a:r>
          <a:r>
            <a:rPr lang="ru-RU" sz="1800" b="1" dirty="0" err="1" smtClean="0">
              <a:latin typeface="Arial" pitchFamily="34" charset="0"/>
              <a:cs typeface="Arial" pitchFamily="34" charset="0"/>
            </a:rPr>
            <a:t>трехзначной</a:t>
          </a:r>
          <a:r>
            <a:rPr lang="ru-RU" sz="1800" b="1" dirty="0" smtClean="0">
              <a:latin typeface="Arial" pitchFamily="34" charset="0"/>
              <a:cs typeface="Arial" pitchFamily="34" charset="0"/>
            </a:rPr>
            <a:t> или </a:t>
          </a:r>
          <a:r>
            <a:rPr lang="ru-RU" sz="1800" b="1" dirty="0" err="1" smtClean="0">
              <a:latin typeface="Arial" pitchFamily="34" charset="0"/>
              <a:cs typeface="Arial" pitchFamily="34" charset="0"/>
            </a:rPr>
            <a:t>четырехзначной</a:t>
          </a:r>
          <a:r>
            <a:rPr lang="ru-RU" sz="1800" b="1" dirty="0" smtClean="0">
              <a:latin typeface="Arial" pitchFamily="34" charset="0"/>
              <a:cs typeface="Arial" pitchFamily="34" charset="0"/>
            </a:rPr>
            <a:t>.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38F18FED-A668-48C9-9324-9FE88BCD0CBB}" type="parTrans" cxnId="{7AACD9E7-596D-4485-BD12-1D5FCBD1228C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5E2FB25F-726D-47FE-876B-766D8577B9C3}" type="sibTrans" cxnId="{7AACD9E7-596D-4485-BD12-1D5FCBD1228C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5BDFB939-BC37-4795-891B-0B4889402BD8}">
      <dgm:prSet custT="1"/>
      <dgm:spPr/>
      <dgm:t>
        <a:bodyPr/>
        <a:lstStyle/>
        <a:p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3D3E8A6A-7CE6-4B35-9057-58FD91F110C8}" type="parTrans" cxnId="{09E0E772-1535-4AA2-9B2C-6980A008E6F2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7E8575B9-02A8-411F-BAD7-81C6B002EE9D}" type="sibTrans" cxnId="{09E0E772-1535-4AA2-9B2C-6980A008E6F2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0DF9F7C4-6B81-4077-9CF2-0FDDC09A91EE}">
      <dgm:prSet custT="1"/>
      <dgm:spPr/>
      <dgm:t>
        <a:bodyPr/>
        <a:lstStyle/>
        <a:p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6CFD64A2-24B8-4BCD-B96F-446D80F5B061}" type="parTrans" cxnId="{9BB170E4-B637-4779-8494-04A171BF3D8C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ACF08B4A-C4DB-4BE0-A0BC-1231B8D9A7FF}" type="sibTrans" cxnId="{9BB170E4-B637-4779-8494-04A171BF3D8C}">
      <dgm:prSet/>
      <dgm:spPr/>
      <dgm:t>
        <a:bodyPr/>
        <a:lstStyle/>
        <a:p>
          <a:endParaRPr lang="ru-RU" sz="1800" b="1">
            <a:latin typeface="Arial" pitchFamily="34" charset="0"/>
            <a:cs typeface="Arial" pitchFamily="34" charset="0"/>
          </a:endParaRPr>
        </a:p>
      </dgm:t>
    </dgm:pt>
    <dgm:pt modelId="{EECE95A6-4712-464F-8AA1-29F7A8A6A5C7}" type="pres">
      <dgm:prSet presAssocID="{19B67CBB-0320-41B1-81FF-EC1DC38F4972}" presName="linearFlow" presStyleCnt="0">
        <dgm:presLayoutVars>
          <dgm:dir/>
          <dgm:animLvl val="lvl"/>
          <dgm:resizeHandles val="exact"/>
        </dgm:presLayoutVars>
      </dgm:prSet>
      <dgm:spPr/>
    </dgm:pt>
    <dgm:pt modelId="{662202AB-5B95-4E63-87A6-B81DB54F31D5}" type="pres">
      <dgm:prSet presAssocID="{C32092CB-D30B-49F5-A4A1-BEF0E975BC0F}" presName="composite" presStyleCnt="0"/>
      <dgm:spPr/>
    </dgm:pt>
    <dgm:pt modelId="{D26F6B1E-2E9D-45DE-98B5-9F640C451DAA}" type="pres">
      <dgm:prSet presAssocID="{C32092CB-D30B-49F5-A4A1-BEF0E975BC0F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A964D089-B775-4E96-9040-9BFAB6AC0661}" type="pres">
      <dgm:prSet presAssocID="{C32092CB-D30B-49F5-A4A1-BEF0E975BC0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023F1C-E2CB-4ED3-8F45-73C83912EA62}" type="pres">
      <dgm:prSet presAssocID="{E6F29A1D-0A8A-476B-BD9E-9A4500873F97}" presName="sp" presStyleCnt="0"/>
      <dgm:spPr/>
    </dgm:pt>
    <dgm:pt modelId="{17F2BEBE-B22B-4183-ADA8-028CC2D685D9}" type="pres">
      <dgm:prSet presAssocID="{5BDFB939-BC37-4795-891B-0B4889402BD8}" presName="composite" presStyleCnt="0"/>
      <dgm:spPr/>
    </dgm:pt>
    <dgm:pt modelId="{3C828613-6997-483F-AC1C-8ADE7474B8FC}" type="pres">
      <dgm:prSet presAssocID="{5BDFB939-BC37-4795-891B-0B4889402BD8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E46C887D-D114-4750-AE3A-77A424778795}" type="pres">
      <dgm:prSet presAssocID="{5BDFB939-BC37-4795-891B-0B4889402BD8}" presName="descendantText" presStyleLbl="alignAcc1" presStyleIdx="1" presStyleCnt="3" custScaleY="129070">
        <dgm:presLayoutVars>
          <dgm:bulletEnabled val="1"/>
        </dgm:presLayoutVars>
      </dgm:prSet>
      <dgm:spPr/>
    </dgm:pt>
    <dgm:pt modelId="{5007E6E9-F838-44FA-888C-9BA701C61007}" type="pres">
      <dgm:prSet presAssocID="{7E8575B9-02A8-411F-BAD7-81C6B002EE9D}" presName="sp" presStyleCnt="0"/>
      <dgm:spPr/>
    </dgm:pt>
    <dgm:pt modelId="{D8BE5FF3-0578-492D-B4F9-26C0BA998572}" type="pres">
      <dgm:prSet presAssocID="{0DF9F7C4-6B81-4077-9CF2-0FDDC09A91EE}" presName="composite" presStyleCnt="0"/>
      <dgm:spPr/>
    </dgm:pt>
    <dgm:pt modelId="{57E85165-5EFE-479E-B677-62E8B3E096FF}" type="pres">
      <dgm:prSet presAssocID="{0DF9F7C4-6B81-4077-9CF2-0FDDC09A91EE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8E7044B-B0C0-4289-AF85-15C9649B99E8}" type="pres">
      <dgm:prSet presAssocID="{0DF9F7C4-6B81-4077-9CF2-0FDDC09A91E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B170E4-B637-4779-8494-04A171BF3D8C}" srcId="{19B67CBB-0320-41B1-81FF-EC1DC38F4972}" destId="{0DF9F7C4-6B81-4077-9CF2-0FDDC09A91EE}" srcOrd="2" destOrd="0" parTransId="{6CFD64A2-24B8-4BCD-B96F-446D80F5B061}" sibTransId="{ACF08B4A-C4DB-4BE0-A0BC-1231B8D9A7FF}"/>
    <dgm:cxn modelId="{8A60AF40-7C66-4065-835D-D57B9568742E}" type="presOf" srcId="{456E7DEE-31E6-48A8-9730-B6BCD88FF7A2}" destId="{A964D089-B775-4E96-9040-9BFAB6AC0661}" srcOrd="0" destOrd="0" presId="urn:microsoft.com/office/officeart/2005/8/layout/chevron2"/>
    <dgm:cxn modelId="{09E0E772-1535-4AA2-9B2C-6980A008E6F2}" srcId="{19B67CBB-0320-41B1-81FF-EC1DC38F4972}" destId="{5BDFB939-BC37-4795-891B-0B4889402BD8}" srcOrd="1" destOrd="0" parTransId="{3D3E8A6A-7CE6-4B35-9057-58FD91F110C8}" sibTransId="{7E8575B9-02A8-411F-BAD7-81C6B002EE9D}"/>
    <dgm:cxn modelId="{E040BBEC-FFA2-4782-8341-00A1F42F63D5}" type="presOf" srcId="{BC8EE95F-77EF-4FCD-A1B8-BB4AF3774512}" destId="{E46C887D-D114-4750-AE3A-77A424778795}" srcOrd="0" destOrd="0" presId="urn:microsoft.com/office/officeart/2005/8/layout/chevron2"/>
    <dgm:cxn modelId="{240889B0-5684-4C34-9D90-84CDCA890CAF}" type="presOf" srcId="{791738A9-7C06-43DF-A5AA-C9683E62F1B8}" destId="{18E7044B-B0C0-4289-AF85-15C9649B99E8}" srcOrd="0" destOrd="0" presId="urn:microsoft.com/office/officeart/2005/8/layout/chevron2"/>
    <dgm:cxn modelId="{306EDE3F-D06D-4C67-98A7-69394AE1D1BD}" srcId="{5BDFB939-BC37-4795-891B-0B4889402BD8}" destId="{BC8EE95F-77EF-4FCD-A1B8-BB4AF3774512}" srcOrd="0" destOrd="0" parTransId="{5E7F7751-5A2B-4CCF-B373-54094608A17A}" sibTransId="{D32DF5E3-A1A0-43CD-95A0-22F1E7963A5A}"/>
    <dgm:cxn modelId="{7AACD9E7-596D-4485-BD12-1D5FCBD1228C}" srcId="{0DF9F7C4-6B81-4077-9CF2-0FDDC09A91EE}" destId="{791738A9-7C06-43DF-A5AA-C9683E62F1B8}" srcOrd="0" destOrd="0" parTransId="{38F18FED-A668-48C9-9324-9FE88BCD0CBB}" sibTransId="{5E2FB25F-726D-47FE-876B-766D8577B9C3}"/>
    <dgm:cxn modelId="{67611F84-76CD-4F2D-9FAF-08A39649C1AC}" srcId="{19B67CBB-0320-41B1-81FF-EC1DC38F4972}" destId="{C32092CB-D30B-49F5-A4A1-BEF0E975BC0F}" srcOrd="0" destOrd="0" parTransId="{E4C75DDD-D565-4C9A-A729-1EA08C0748D6}" sibTransId="{E6F29A1D-0A8A-476B-BD9E-9A4500873F97}"/>
    <dgm:cxn modelId="{C8281A46-C9E2-4C1D-ABD5-EB9D363F7763}" type="presOf" srcId="{19B67CBB-0320-41B1-81FF-EC1DC38F4972}" destId="{EECE95A6-4712-464F-8AA1-29F7A8A6A5C7}" srcOrd="0" destOrd="0" presId="urn:microsoft.com/office/officeart/2005/8/layout/chevron2"/>
    <dgm:cxn modelId="{B8B1E616-1CEC-42C0-B959-54F9216F4B11}" srcId="{C32092CB-D30B-49F5-A4A1-BEF0E975BC0F}" destId="{456E7DEE-31E6-48A8-9730-B6BCD88FF7A2}" srcOrd="0" destOrd="0" parTransId="{1A7D45C6-C692-4FA0-BA97-DE1F068089D8}" sibTransId="{1A2C6CEC-5266-4C32-952A-85B18BF104F3}"/>
    <dgm:cxn modelId="{CCF07462-AF8F-4B0F-9DBC-45551D791A3F}" type="presOf" srcId="{C32092CB-D30B-49F5-A4A1-BEF0E975BC0F}" destId="{D26F6B1E-2E9D-45DE-98B5-9F640C451DAA}" srcOrd="0" destOrd="0" presId="urn:microsoft.com/office/officeart/2005/8/layout/chevron2"/>
    <dgm:cxn modelId="{B18192A9-5EDE-4122-8688-D083231B07C8}" type="presOf" srcId="{5BDFB939-BC37-4795-891B-0B4889402BD8}" destId="{3C828613-6997-483F-AC1C-8ADE7474B8FC}" srcOrd="0" destOrd="0" presId="urn:microsoft.com/office/officeart/2005/8/layout/chevron2"/>
    <dgm:cxn modelId="{E5D4DE13-2A88-4255-AACF-EE341A958066}" type="presOf" srcId="{0DF9F7C4-6B81-4077-9CF2-0FDDC09A91EE}" destId="{57E85165-5EFE-479E-B677-62E8B3E096FF}" srcOrd="0" destOrd="0" presId="urn:microsoft.com/office/officeart/2005/8/layout/chevron2"/>
    <dgm:cxn modelId="{3AEF647B-32DD-4AB0-A76D-60A08D02064B}" type="presParOf" srcId="{EECE95A6-4712-464F-8AA1-29F7A8A6A5C7}" destId="{662202AB-5B95-4E63-87A6-B81DB54F31D5}" srcOrd="0" destOrd="0" presId="urn:microsoft.com/office/officeart/2005/8/layout/chevron2"/>
    <dgm:cxn modelId="{52FBF480-F527-4265-8B9A-46CC307224CB}" type="presParOf" srcId="{662202AB-5B95-4E63-87A6-B81DB54F31D5}" destId="{D26F6B1E-2E9D-45DE-98B5-9F640C451DAA}" srcOrd="0" destOrd="0" presId="urn:microsoft.com/office/officeart/2005/8/layout/chevron2"/>
    <dgm:cxn modelId="{C3CF757C-77AE-4B8B-8469-852F15CA9151}" type="presParOf" srcId="{662202AB-5B95-4E63-87A6-B81DB54F31D5}" destId="{A964D089-B775-4E96-9040-9BFAB6AC0661}" srcOrd="1" destOrd="0" presId="urn:microsoft.com/office/officeart/2005/8/layout/chevron2"/>
    <dgm:cxn modelId="{DD0527AA-6BD7-42C9-ADB1-6668C3B3932F}" type="presParOf" srcId="{EECE95A6-4712-464F-8AA1-29F7A8A6A5C7}" destId="{9E023F1C-E2CB-4ED3-8F45-73C83912EA62}" srcOrd="1" destOrd="0" presId="urn:microsoft.com/office/officeart/2005/8/layout/chevron2"/>
    <dgm:cxn modelId="{8BEE51E2-962E-4FA2-AE04-FA794C13B6EA}" type="presParOf" srcId="{EECE95A6-4712-464F-8AA1-29F7A8A6A5C7}" destId="{17F2BEBE-B22B-4183-ADA8-028CC2D685D9}" srcOrd="2" destOrd="0" presId="urn:microsoft.com/office/officeart/2005/8/layout/chevron2"/>
    <dgm:cxn modelId="{DF44B231-DD4D-4946-BE19-53F428274B7B}" type="presParOf" srcId="{17F2BEBE-B22B-4183-ADA8-028CC2D685D9}" destId="{3C828613-6997-483F-AC1C-8ADE7474B8FC}" srcOrd="0" destOrd="0" presId="urn:microsoft.com/office/officeart/2005/8/layout/chevron2"/>
    <dgm:cxn modelId="{0AADF387-C9D5-4876-AB63-46105263CCFD}" type="presParOf" srcId="{17F2BEBE-B22B-4183-ADA8-028CC2D685D9}" destId="{E46C887D-D114-4750-AE3A-77A424778795}" srcOrd="1" destOrd="0" presId="urn:microsoft.com/office/officeart/2005/8/layout/chevron2"/>
    <dgm:cxn modelId="{1437AF12-63F0-43E7-92AF-E12C2D23524E}" type="presParOf" srcId="{EECE95A6-4712-464F-8AA1-29F7A8A6A5C7}" destId="{5007E6E9-F838-44FA-888C-9BA701C61007}" srcOrd="3" destOrd="0" presId="urn:microsoft.com/office/officeart/2005/8/layout/chevron2"/>
    <dgm:cxn modelId="{3B72C022-4122-49E1-811F-255560762300}" type="presParOf" srcId="{EECE95A6-4712-464F-8AA1-29F7A8A6A5C7}" destId="{D8BE5FF3-0578-492D-B4F9-26C0BA998572}" srcOrd="4" destOrd="0" presId="urn:microsoft.com/office/officeart/2005/8/layout/chevron2"/>
    <dgm:cxn modelId="{1C03E4E6-8794-4E16-A94A-F0A07D57EE31}" type="presParOf" srcId="{D8BE5FF3-0578-492D-B4F9-26C0BA998572}" destId="{57E85165-5EFE-479E-B677-62E8B3E096FF}" srcOrd="0" destOrd="0" presId="urn:microsoft.com/office/officeart/2005/8/layout/chevron2"/>
    <dgm:cxn modelId="{72EDDFCF-BCD0-431C-8DAC-369851F90E68}" type="presParOf" srcId="{D8BE5FF3-0578-492D-B4F9-26C0BA998572}" destId="{18E7044B-B0C0-4289-AF85-15C9649B99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DBAFF86-91C4-4402-B367-7D5E8C3AEAF5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467B705-81C4-4223-9C06-B0E6AD61E3E0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Ссылочная целостность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если в отношении существует внешний ключ, то значение внешнего ключа должно либо соответствовать значению первичного ключа некоторого кортежа в его базовом отношении, либо задаваться определителем </a:t>
          </a:r>
          <a:r>
            <a:rPr lang="en-US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NULL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0254184-98AD-47D8-84EA-F8F489167C68}" type="parTrans" cxnId="{E618661F-5683-4BEB-B331-86D17F0D110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1786DAF-F933-46E2-872C-B24CD00CDB21}" type="sibTrans" cxnId="{E618661F-5683-4BEB-B331-86D17F0D1102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034A5B5-EEAC-4736-84EC-26DBFB7F35DC}" type="pres">
      <dgm:prSet presAssocID="{4DBAFF86-91C4-4402-B367-7D5E8C3AEAF5}" presName="Name0" presStyleCnt="0">
        <dgm:presLayoutVars>
          <dgm:chMax val="7"/>
          <dgm:chPref val="7"/>
          <dgm:dir/>
        </dgm:presLayoutVars>
      </dgm:prSet>
      <dgm:spPr/>
    </dgm:pt>
    <dgm:pt modelId="{1CEAF85B-78DF-4566-BBDA-80C6B02992C9}" type="pres">
      <dgm:prSet presAssocID="{4DBAFF86-91C4-4402-B367-7D5E8C3AEAF5}" presName="Name1" presStyleCnt="0"/>
      <dgm:spPr/>
    </dgm:pt>
    <dgm:pt modelId="{1297BCC2-372F-455B-A244-9E27FBDFF661}" type="pres">
      <dgm:prSet presAssocID="{4DBAFF86-91C4-4402-B367-7D5E8C3AEAF5}" presName="cycle" presStyleCnt="0"/>
      <dgm:spPr/>
    </dgm:pt>
    <dgm:pt modelId="{CDB4B178-FBE9-4B40-9F00-E6759D43DA44}" type="pres">
      <dgm:prSet presAssocID="{4DBAFF86-91C4-4402-B367-7D5E8C3AEAF5}" presName="srcNode" presStyleLbl="node1" presStyleIdx="0" presStyleCnt="1"/>
      <dgm:spPr/>
    </dgm:pt>
    <dgm:pt modelId="{32342D1B-2783-46AE-B523-CC13CD3AB04D}" type="pres">
      <dgm:prSet presAssocID="{4DBAFF86-91C4-4402-B367-7D5E8C3AEAF5}" presName="conn" presStyleLbl="parChTrans1D2" presStyleIdx="0" presStyleCnt="1"/>
      <dgm:spPr/>
    </dgm:pt>
    <dgm:pt modelId="{4473CA9C-C8D3-4DF1-81BE-036C071C4483}" type="pres">
      <dgm:prSet presAssocID="{4DBAFF86-91C4-4402-B367-7D5E8C3AEAF5}" presName="extraNode" presStyleLbl="node1" presStyleIdx="0" presStyleCnt="1"/>
      <dgm:spPr/>
    </dgm:pt>
    <dgm:pt modelId="{E9F8D706-F168-485D-A361-D56259FD1F92}" type="pres">
      <dgm:prSet presAssocID="{4DBAFF86-91C4-4402-B367-7D5E8C3AEAF5}" presName="dstNode" presStyleLbl="node1" presStyleIdx="0" presStyleCnt="1"/>
      <dgm:spPr/>
    </dgm:pt>
    <dgm:pt modelId="{F6A72330-6DDF-4729-A7F9-72166D7D1F0A}" type="pres">
      <dgm:prSet presAssocID="{C467B705-81C4-4223-9C06-B0E6AD61E3E0}" presName="text_1" presStyleLbl="node1" presStyleIdx="0" presStyleCnt="1" custScaleY="197255">
        <dgm:presLayoutVars>
          <dgm:bulletEnabled val="1"/>
        </dgm:presLayoutVars>
      </dgm:prSet>
      <dgm:spPr/>
    </dgm:pt>
    <dgm:pt modelId="{AD1830C9-4491-46BF-B59F-03492C0B62C9}" type="pres">
      <dgm:prSet presAssocID="{C467B705-81C4-4223-9C06-B0E6AD61E3E0}" presName="accent_1" presStyleCnt="0"/>
      <dgm:spPr/>
    </dgm:pt>
    <dgm:pt modelId="{22973056-93FF-4171-B642-3FB370212DFC}" type="pres">
      <dgm:prSet presAssocID="{C467B705-81C4-4223-9C06-B0E6AD61E3E0}" presName="accentRepeatNode" presStyleLbl="solidFgAcc1" presStyleIdx="0" presStyleCnt="1"/>
      <dgm:spPr/>
    </dgm:pt>
  </dgm:ptLst>
  <dgm:cxnLst>
    <dgm:cxn modelId="{E618661F-5683-4BEB-B331-86D17F0D1102}" srcId="{4DBAFF86-91C4-4402-B367-7D5E8C3AEAF5}" destId="{C467B705-81C4-4223-9C06-B0E6AD61E3E0}" srcOrd="0" destOrd="0" parTransId="{B0254184-98AD-47D8-84EA-F8F489167C68}" sibTransId="{A1786DAF-F933-46E2-872C-B24CD00CDB21}"/>
    <dgm:cxn modelId="{A33D0255-7CDF-4498-B91F-27F51A0121D7}" type="presOf" srcId="{C467B705-81C4-4223-9C06-B0E6AD61E3E0}" destId="{F6A72330-6DDF-4729-A7F9-72166D7D1F0A}" srcOrd="0" destOrd="0" presId="urn:microsoft.com/office/officeart/2008/layout/VerticalCurvedList"/>
    <dgm:cxn modelId="{46A72FC9-F6C1-4AB1-BB0C-474CF0C6C629}" type="presOf" srcId="{4DBAFF86-91C4-4402-B367-7D5E8C3AEAF5}" destId="{3034A5B5-EEAC-4736-84EC-26DBFB7F35DC}" srcOrd="0" destOrd="0" presId="urn:microsoft.com/office/officeart/2008/layout/VerticalCurvedList"/>
    <dgm:cxn modelId="{3BBB932C-EE1F-415D-A955-0AB2B3D6D09D}" type="presOf" srcId="{A1786DAF-F933-46E2-872C-B24CD00CDB21}" destId="{32342D1B-2783-46AE-B523-CC13CD3AB04D}" srcOrd="0" destOrd="0" presId="urn:microsoft.com/office/officeart/2008/layout/VerticalCurvedList"/>
    <dgm:cxn modelId="{BDCC08D1-0F46-4E21-BF61-654400E0A254}" type="presParOf" srcId="{3034A5B5-EEAC-4736-84EC-26DBFB7F35DC}" destId="{1CEAF85B-78DF-4566-BBDA-80C6B02992C9}" srcOrd="0" destOrd="0" presId="urn:microsoft.com/office/officeart/2008/layout/VerticalCurvedList"/>
    <dgm:cxn modelId="{16686DBA-9A77-4DA2-863E-F8F04EF7682F}" type="presParOf" srcId="{1CEAF85B-78DF-4566-BBDA-80C6B02992C9}" destId="{1297BCC2-372F-455B-A244-9E27FBDFF661}" srcOrd="0" destOrd="0" presId="urn:microsoft.com/office/officeart/2008/layout/VerticalCurvedList"/>
    <dgm:cxn modelId="{FAEA9BA9-FB20-4D0B-9C38-42645857418A}" type="presParOf" srcId="{1297BCC2-372F-455B-A244-9E27FBDFF661}" destId="{CDB4B178-FBE9-4B40-9F00-E6759D43DA44}" srcOrd="0" destOrd="0" presId="urn:microsoft.com/office/officeart/2008/layout/VerticalCurvedList"/>
    <dgm:cxn modelId="{E6338F1B-2750-468E-A2EB-D264AB4A84E6}" type="presParOf" srcId="{1297BCC2-372F-455B-A244-9E27FBDFF661}" destId="{32342D1B-2783-46AE-B523-CC13CD3AB04D}" srcOrd="1" destOrd="0" presId="urn:microsoft.com/office/officeart/2008/layout/VerticalCurvedList"/>
    <dgm:cxn modelId="{35A1529E-7E26-4160-BFFA-A8604FF89763}" type="presParOf" srcId="{1297BCC2-372F-455B-A244-9E27FBDFF661}" destId="{4473CA9C-C8D3-4DF1-81BE-036C071C4483}" srcOrd="2" destOrd="0" presId="urn:microsoft.com/office/officeart/2008/layout/VerticalCurvedList"/>
    <dgm:cxn modelId="{AB9166E1-2204-437E-84A9-5AF5E87C7C1C}" type="presParOf" srcId="{1297BCC2-372F-455B-A244-9E27FBDFF661}" destId="{E9F8D706-F168-485D-A361-D56259FD1F92}" srcOrd="3" destOrd="0" presId="urn:microsoft.com/office/officeart/2008/layout/VerticalCurvedList"/>
    <dgm:cxn modelId="{D77721E9-7DAD-4074-8BDD-671B7313F084}" type="presParOf" srcId="{1CEAF85B-78DF-4566-BBDA-80C6B02992C9}" destId="{F6A72330-6DDF-4729-A7F9-72166D7D1F0A}" srcOrd="1" destOrd="0" presId="urn:microsoft.com/office/officeart/2008/layout/VerticalCurvedList"/>
    <dgm:cxn modelId="{D02AEB52-B6B7-4D8E-A4C7-E839CF40B328}" type="presParOf" srcId="{1CEAF85B-78DF-4566-BBDA-80C6B02992C9}" destId="{AD1830C9-4491-46BF-B59F-03492C0B62C9}" srcOrd="2" destOrd="0" presId="urn:microsoft.com/office/officeart/2008/layout/VerticalCurvedList"/>
    <dgm:cxn modelId="{8474486A-DA92-4DB3-A6DD-2889538A7DAE}" type="presParOf" srcId="{AD1830C9-4491-46BF-B59F-03492C0B62C9}" destId="{22973056-93FF-4171-B642-3FB370212DF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4F632C-FD25-4B10-9A5B-8B53146B5AC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5333129-BEB3-4844-9DB4-56F38E0D034C}">
      <dgm:prSet phldrT="[Текст]" custT="1"/>
      <dgm:spPr>
        <a:solidFill>
          <a:schemeClr val="accent5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Реляционная модель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основана на математическом понятии отношения, физическим представлением которого является таблица.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10A7D00-A29C-41D8-B91C-9A0BFF38305D}" type="parTrans" cxnId="{57ACDBAF-A453-4266-8635-9B01455BDDF7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F6B4728-C0CD-4308-9C42-7F31242C8D3B}" type="sibTrans" cxnId="{57ACDBAF-A453-4266-8635-9B01455BDDF7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A14FABF-38E7-4BED-8C60-C495273DD900}" type="pres">
      <dgm:prSet presAssocID="{1D4F632C-FD25-4B10-9A5B-8B53146B5AC5}" presName="Name0" presStyleCnt="0">
        <dgm:presLayoutVars>
          <dgm:chMax val="7"/>
          <dgm:chPref val="7"/>
          <dgm:dir/>
        </dgm:presLayoutVars>
      </dgm:prSet>
      <dgm:spPr/>
    </dgm:pt>
    <dgm:pt modelId="{F4034342-AA7E-4709-8FDD-B8ACC6AEF941}" type="pres">
      <dgm:prSet presAssocID="{1D4F632C-FD25-4B10-9A5B-8B53146B5AC5}" presName="Name1" presStyleCnt="0"/>
      <dgm:spPr/>
    </dgm:pt>
    <dgm:pt modelId="{A6D57B0E-83BD-49B2-9989-BDD4BB8FB760}" type="pres">
      <dgm:prSet presAssocID="{1D4F632C-FD25-4B10-9A5B-8B53146B5AC5}" presName="cycle" presStyleCnt="0"/>
      <dgm:spPr/>
    </dgm:pt>
    <dgm:pt modelId="{C0304790-E9C6-4561-92D7-B6805F34910D}" type="pres">
      <dgm:prSet presAssocID="{1D4F632C-FD25-4B10-9A5B-8B53146B5AC5}" presName="srcNode" presStyleLbl="node1" presStyleIdx="0" presStyleCnt="1"/>
      <dgm:spPr/>
    </dgm:pt>
    <dgm:pt modelId="{65908D77-D80F-46E8-85EA-FCC50249A569}" type="pres">
      <dgm:prSet presAssocID="{1D4F632C-FD25-4B10-9A5B-8B53146B5AC5}" presName="conn" presStyleLbl="parChTrans1D2" presStyleIdx="0" presStyleCnt="1"/>
      <dgm:spPr/>
    </dgm:pt>
    <dgm:pt modelId="{1FA1D71E-2F50-4F00-B444-D479CAA96C21}" type="pres">
      <dgm:prSet presAssocID="{1D4F632C-FD25-4B10-9A5B-8B53146B5AC5}" presName="extraNode" presStyleLbl="node1" presStyleIdx="0" presStyleCnt="1"/>
      <dgm:spPr/>
    </dgm:pt>
    <dgm:pt modelId="{34D80D6F-EB42-4ECE-90ED-8DD2C1C84C81}" type="pres">
      <dgm:prSet presAssocID="{1D4F632C-FD25-4B10-9A5B-8B53146B5AC5}" presName="dstNode" presStyleLbl="node1" presStyleIdx="0" presStyleCnt="1"/>
      <dgm:spPr/>
    </dgm:pt>
    <dgm:pt modelId="{B2621201-E78E-4BF1-8A66-4EAF5DC946A9}" type="pres">
      <dgm:prSet presAssocID="{55333129-BEB3-4844-9DB4-56F38E0D034C}" presName="text_1" presStyleLbl="node1" presStyleIdx="0" presStyleCnt="1" custScaleY="148900">
        <dgm:presLayoutVars>
          <dgm:bulletEnabled val="1"/>
        </dgm:presLayoutVars>
      </dgm:prSet>
      <dgm:spPr/>
    </dgm:pt>
    <dgm:pt modelId="{EB502B59-C39F-47FB-8081-5382DFA5085F}" type="pres">
      <dgm:prSet presAssocID="{55333129-BEB3-4844-9DB4-56F38E0D034C}" presName="accent_1" presStyleCnt="0"/>
      <dgm:spPr/>
    </dgm:pt>
    <dgm:pt modelId="{26A17C6C-DA69-49D8-98CF-6F19EAA8F314}" type="pres">
      <dgm:prSet presAssocID="{55333129-BEB3-4844-9DB4-56F38E0D034C}" presName="accentRepeatNode" presStyleLbl="solidFgAcc1" presStyleIdx="0" presStyleCnt="1"/>
      <dgm:spPr/>
    </dgm:pt>
  </dgm:ptLst>
  <dgm:cxnLst>
    <dgm:cxn modelId="{8AB6EA28-23D7-4A8C-A53A-3D69FEF78236}" type="presOf" srcId="{3F6B4728-C0CD-4308-9C42-7F31242C8D3B}" destId="{65908D77-D80F-46E8-85EA-FCC50249A569}" srcOrd="0" destOrd="0" presId="urn:microsoft.com/office/officeart/2008/layout/VerticalCurvedList"/>
    <dgm:cxn modelId="{57ACDBAF-A453-4266-8635-9B01455BDDF7}" srcId="{1D4F632C-FD25-4B10-9A5B-8B53146B5AC5}" destId="{55333129-BEB3-4844-9DB4-56F38E0D034C}" srcOrd="0" destOrd="0" parTransId="{810A7D00-A29C-41D8-B91C-9A0BFF38305D}" sibTransId="{3F6B4728-C0CD-4308-9C42-7F31242C8D3B}"/>
    <dgm:cxn modelId="{276BB3F7-7778-4767-9E2C-D403FDC21C22}" type="presOf" srcId="{1D4F632C-FD25-4B10-9A5B-8B53146B5AC5}" destId="{2A14FABF-38E7-4BED-8C60-C495273DD900}" srcOrd="0" destOrd="0" presId="urn:microsoft.com/office/officeart/2008/layout/VerticalCurvedList"/>
    <dgm:cxn modelId="{E0FD89A2-40BD-460C-8405-46DFD4B359EB}" type="presOf" srcId="{55333129-BEB3-4844-9DB4-56F38E0D034C}" destId="{B2621201-E78E-4BF1-8A66-4EAF5DC946A9}" srcOrd="0" destOrd="0" presId="urn:microsoft.com/office/officeart/2008/layout/VerticalCurvedList"/>
    <dgm:cxn modelId="{5887FF5F-6290-4594-ABB9-3E6E16583F69}" type="presParOf" srcId="{2A14FABF-38E7-4BED-8C60-C495273DD900}" destId="{F4034342-AA7E-4709-8FDD-B8ACC6AEF941}" srcOrd="0" destOrd="0" presId="urn:microsoft.com/office/officeart/2008/layout/VerticalCurvedList"/>
    <dgm:cxn modelId="{5A15D5DC-7CD3-4630-B7BA-357683F504F5}" type="presParOf" srcId="{F4034342-AA7E-4709-8FDD-B8ACC6AEF941}" destId="{A6D57B0E-83BD-49B2-9989-BDD4BB8FB760}" srcOrd="0" destOrd="0" presId="urn:microsoft.com/office/officeart/2008/layout/VerticalCurvedList"/>
    <dgm:cxn modelId="{D51099B9-34F9-40FE-A943-53C3CD1034E3}" type="presParOf" srcId="{A6D57B0E-83BD-49B2-9989-BDD4BB8FB760}" destId="{C0304790-E9C6-4561-92D7-B6805F34910D}" srcOrd="0" destOrd="0" presId="urn:microsoft.com/office/officeart/2008/layout/VerticalCurvedList"/>
    <dgm:cxn modelId="{49BA3C64-C0C2-4D9A-861E-C0EE57530621}" type="presParOf" srcId="{A6D57B0E-83BD-49B2-9989-BDD4BB8FB760}" destId="{65908D77-D80F-46E8-85EA-FCC50249A569}" srcOrd="1" destOrd="0" presId="urn:microsoft.com/office/officeart/2008/layout/VerticalCurvedList"/>
    <dgm:cxn modelId="{5A4F4382-98C1-47C9-9926-6BA965B922BC}" type="presParOf" srcId="{A6D57B0E-83BD-49B2-9989-BDD4BB8FB760}" destId="{1FA1D71E-2F50-4F00-B444-D479CAA96C21}" srcOrd="2" destOrd="0" presId="urn:microsoft.com/office/officeart/2008/layout/VerticalCurvedList"/>
    <dgm:cxn modelId="{0F79C3A3-04AF-4F4D-9C47-D9B8E965D628}" type="presParOf" srcId="{A6D57B0E-83BD-49B2-9989-BDD4BB8FB760}" destId="{34D80D6F-EB42-4ECE-90ED-8DD2C1C84C81}" srcOrd="3" destOrd="0" presId="urn:microsoft.com/office/officeart/2008/layout/VerticalCurvedList"/>
    <dgm:cxn modelId="{5436F065-F647-440C-B65B-60159EBBD5A9}" type="presParOf" srcId="{F4034342-AA7E-4709-8FDD-B8ACC6AEF941}" destId="{B2621201-E78E-4BF1-8A66-4EAF5DC946A9}" srcOrd="1" destOrd="0" presId="urn:microsoft.com/office/officeart/2008/layout/VerticalCurvedList"/>
    <dgm:cxn modelId="{6E370EE1-D5ED-4F42-A552-D5DE9558695B}" type="presParOf" srcId="{F4034342-AA7E-4709-8FDD-B8ACC6AEF941}" destId="{EB502B59-C39F-47FB-8081-5382DFA5085F}" srcOrd="2" destOrd="0" presId="urn:microsoft.com/office/officeart/2008/layout/VerticalCurvedList"/>
    <dgm:cxn modelId="{39BA8E65-89E0-4F83-BD46-F82999860DE2}" type="presParOf" srcId="{EB502B59-C39F-47FB-8081-5382DFA5085F}" destId="{26A17C6C-DA69-49D8-98CF-6F19EAA8F31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84F286A-C9E9-471D-A1FE-2F9E124207E2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65F113D-7856-46A5-BBEE-F238B4671DA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Отношение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  - это плоская таблица, состоящая из столбцов и строк. Это восприятие относится только к логической структуре базы данных, т.е. к внешнему и концептуальному уровням архитектуры 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ANSI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-</a:t>
          </a:r>
          <a:r>
            <a:rPr lang="en-US" sz="1600" dirty="0" smtClean="0">
              <a:latin typeface="Arial" pitchFamily="34" charset="0"/>
              <a:cs typeface="Arial" pitchFamily="34" charset="0"/>
            </a:rPr>
            <a:t>SPARC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. Подобное восприятие не относится к физической структуре базы данных, которая может быть реализована с помощью различных структур хранения.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65067672-2F40-46F2-A96E-233CC1B27A8B}" type="parTrans" cxnId="{B856E8C1-AE28-48EE-9B23-503A2275ADB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9AF272AD-F636-4238-93D0-DFB28B4FD208}" type="sibTrans" cxnId="{B856E8C1-AE28-48EE-9B23-503A2275ADB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82DDE243-3871-4986-8AEE-34F472367C1E}">
      <dgm:prSet phldrT="[Текст]" custT="1"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3589695A-ECBA-427B-8393-1B237FF92169}" type="parTrans" cxnId="{9DACD45E-47DA-4987-9629-2D5F442873C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71FEC1BB-907A-442E-8382-339CD67C6ACF}" type="sibTrans" cxnId="{9DACD45E-47DA-4987-9629-2D5F442873CF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BC0AA66-8A4D-48C4-8839-8005113A1591}">
      <dgm:prSet custT="1"/>
      <dgm:spPr/>
      <dgm:t>
        <a:bodyPr/>
        <a:lstStyle/>
        <a:p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B5FAC8F3-C4BD-4E7D-A469-51BDE2919002}" type="parTrans" cxnId="{DDD87CBE-334A-44DC-AD36-406DA04FA3F7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272AC1A5-A87D-4E1D-AEAA-816689F002A2}" type="sibTrans" cxnId="{DDD87CBE-334A-44DC-AD36-406DA04FA3F7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62008F33-6F75-4590-8A75-95A61B9AEB10}">
      <dgm:prSet custT="1"/>
      <dgm:spPr/>
      <dgm:t>
        <a:bodyPr/>
        <a:lstStyle/>
        <a:p>
          <a:r>
            <a:rPr lang="ru-RU" sz="1600" dirty="0" smtClean="0">
              <a:latin typeface="Arial" pitchFamily="34" charset="0"/>
              <a:cs typeface="Arial" pitchFamily="34" charset="0"/>
            </a:rPr>
            <a:t>Строки соответствуют отдельным </a:t>
          </a:r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записям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, а столбцы — </a:t>
          </a:r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атрибутам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.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E02E54FE-9F51-4600-AD98-52BFB22E88F2}" type="parTrans" cxnId="{775FF099-3F85-4DB4-BD8F-2ECD20073CD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E9BC40B6-A36F-49A9-8B86-6AF9EA8C5277}" type="sibTrans" cxnId="{775FF099-3F85-4DB4-BD8F-2ECD20073CDE}">
      <dgm:prSet/>
      <dgm:spPr/>
      <dgm:t>
        <a:bodyPr/>
        <a:lstStyle/>
        <a:p>
          <a:endParaRPr lang="ru-RU" sz="1600">
            <a:latin typeface="Arial" pitchFamily="34" charset="0"/>
            <a:cs typeface="Arial" pitchFamily="34" charset="0"/>
          </a:endParaRPr>
        </a:p>
      </dgm:t>
    </dgm:pt>
    <dgm:pt modelId="{D659FC5C-5CA1-4828-8C23-EBBED1B38E57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Атрибут </a:t>
          </a:r>
          <a:r>
            <a:rPr lang="ru-RU" sz="1600" dirty="0" smtClean="0">
              <a:latin typeface="Arial" pitchFamily="34" charset="0"/>
              <a:cs typeface="Arial" pitchFamily="34" charset="0"/>
            </a:rPr>
            <a:t>- это поименованный столбец отношения. При этом атрибуты могут располагаться в любом порядке — независимо от их переупорядочивания отношение будет оставаться одним и тем же, а потому иметь тот же смысл.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02BDA4F5-CF35-4E93-8723-766A749E22CF}" type="parTrans" cxnId="{FE853661-8C64-4623-8987-CDF7C2B036F5}">
      <dgm:prSet/>
      <dgm:spPr/>
      <dgm:t>
        <a:bodyPr/>
        <a:lstStyle/>
        <a:p>
          <a:endParaRPr lang="ru-RU" sz="1600"/>
        </a:p>
      </dgm:t>
    </dgm:pt>
    <dgm:pt modelId="{12ECFA70-B744-43AE-A156-E4D3C3587288}" type="sibTrans" cxnId="{FE853661-8C64-4623-8987-CDF7C2B036F5}">
      <dgm:prSet/>
      <dgm:spPr/>
      <dgm:t>
        <a:bodyPr/>
        <a:lstStyle/>
        <a:p>
          <a:endParaRPr lang="ru-RU" sz="1600"/>
        </a:p>
      </dgm:t>
    </dgm:pt>
    <dgm:pt modelId="{86200A75-F8B3-4A44-8772-368FEFFB54FA}">
      <dgm:prSet custT="1"/>
      <dgm:spPr/>
      <dgm:t>
        <a:bodyPr/>
        <a:lstStyle/>
        <a:p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468BEDDB-7B0B-4E7B-9AF8-89D767F6CEEA}" type="parTrans" cxnId="{FA1C8F3B-5DA8-41E0-853C-868C415309D0}">
      <dgm:prSet/>
      <dgm:spPr/>
      <dgm:t>
        <a:bodyPr/>
        <a:lstStyle/>
        <a:p>
          <a:endParaRPr lang="ru-RU" sz="1600"/>
        </a:p>
      </dgm:t>
    </dgm:pt>
    <dgm:pt modelId="{EAE74700-A6E1-473F-9667-20ACB97AAE97}" type="sibTrans" cxnId="{FA1C8F3B-5DA8-41E0-853C-868C415309D0}">
      <dgm:prSet/>
      <dgm:spPr/>
      <dgm:t>
        <a:bodyPr/>
        <a:lstStyle/>
        <a:p>
          <a:endParaRPr lang="ru-RU" sz="1600"/>
        </a:p>
      </dgm:t>
    </dgm:pt>
    <dgm:pt modelId="{6C422D56-3FBE-493C-A2DF-3D6BB91E5651}">
      <dgm:prSet custT="1"/>
      <dgm:spPr/>
      <dgm:t>
        <a:bodyPr/>
        <a:lstStyle/>
        <a:p>
          <a:r>
            <a:rPr lang="ru-RU" sz="1600" smtClean="0">
              <a:latin typeface="Arial" pitchFamily="34" charset="0"/>
              <a:cs typeface="Arial" pitchFamily="34" charset="0"/>
            </a:rPr>
            <a:t>В реляционной модели отношения используются для хранения информации об объектах, представленных в базе данных. </a:t>
          </a:r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041A96D9-9FE5-4E6B-8688-05D4C0395628}" type="parTrans" cxnId="{7E4A7BA0-2659-4100-8B87-A2DFDC47CD1E}">
      <dgm:prSet/>
      <dgm:spPr/>
      <dgm:t>
        <a:bodyPr/>
        <a:lstStyle/>
        <a:p>
          <a:endParaRPr lang="ru-RU" sz="1600"/>
        </a:p>
      </dgm:t>
    </dgm:pt>
    <dgm:pt modelId="{3443B713-8341-4470-A906-0BC6AF338046}" type="sibTrans" cxnId="{7E4A7BA0-2659-4100-8B87-A2DFDC47CD1E}">
      <dgm:prSet/>
      <dgm:spPr/>
      <dgm:t>
        <a:bodyPr/>
        <a:lstStyle/>
        <a:p>
          <a:endParaRPr lang="ru-RU" sz="1600"/>
        </a:p>
      </dgm:t>
    </dgm:pt>
    <dgm:pt modelId="{EEAA0056-2D00-4F06-953B-F53A32D802AF}">
      <dgm:prSet phldrT="[Текст]" custT="1"/>
      <dgm:spPr/>
      <dgm:t>
        <a:bodyPr/>
        <a:lstStyle/>
        <a:p>
          <a:endParaRPr lang="ru-RU" sz="1600" dirty="0">
            <a:latin typeface="Arial" pitchFamily="34" charset="0"/>
            <a:cs typeface="Arial" pitchFamily="34" charset="0"/>
          </a:endParaRPr>
        </a:p>
      </dgm:t>
    </dgm:pt>
    <dgm:pt modelId="{2707C530-DA75-47C8-B14F-741C634DE383}" type="parTrans" cxnId="{98BA8DCF-9208-484C-9B64-CE50115E2D61}">
      <dgm:prSet/>
      <dgm:spPr/>
      <dgm:t>
        <a:bodyPr/>
        <a:lstStyle/>
        <a:p>
          <a:endParaRPr lang="ru-RU" sz="1600"/>
        </a:p>
      </dgm:t>
    </dgm:pt>
    <dgm:pt modelId="{EB27E9EF-AC66-44ED-9EA4-F6AC4F2393E4}" type="sibTrans" cxnId="{98BA8DCF-9208-484C-9B64-CE50115E2D61}">
      <dgm:prSet/>
      <dgm:spPr/>
      <dgm:t>
        <a:bodyPr/>
        <a:lstStyle/>
        <a:p>
          <a:endParaRPr lang="ru-RU" sz="1600"/>
        </a:p>
      </dgm:t>
    </dgm:pt>
    <dgm:pt modelId="{AFAE9131-1000-46E4-A1D1-02C80CEA7048}" type="pres">
      <dgm:prSet presAssocID="{284F286A-C9E9-471D-A1FE-2F9E124207E2}" presName="linearFlow" presStyleCnt="0">
        <dgm:presLayoutVars>
          <dgm:dir/>
          <dgm:animLvl val="lvl"/>
          <dgm:resizeHandles val="exact"/>
        </dgm:presLayoutVars>
      </dgm:prSet>
      <dgm:spPr/>
    </dgm:pt>
    <dgm:pt modelId="{CACE242A-C7A5-45FD-AE87-B4696909C473}" type="pres">
      <dgm:prSet presAssocID="{82DDE243-3871-4986-8AEE-34F472367C1E}" presName="composite" presStyleCnt="0"/>
      <dgm:spPr/>
    </dgm:pt>
    <dgm:pt modelId="{4BD54F15-5566-45B2-A465-E596AEAED8C0}" type="pres">
      <dgm:prSet presAssocID="{82DDE243-3871-4986-8AEE-34F472367C1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0404BEFF-7C48-4C16-BCFC-78A6BE5A5A55}" type="pres">
      <dgm:prSet presAssocID="{82DDE243-3871-4986-8AEE-34F472367C1E}" presName="descendantText" presStyleLbl="alignAcc1" presStyleIdx="0" presStyleCnt="4" custScaleY="153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8F1F58-36FB-4F7C-BE3F-40B650E01ED9}" type="pres">
      <dgm:prSet presAssocID="{71FEC1BB-907A-442E-8382-339CD67C6ACF}" presName="sp" presStyleCnt="0"/>
      <dgm:spPr/>
    </dgm:pt>
    <dgm:pt modelId="{3B4D4FBA-9BE5-4F49-BD68-7CACA0A18713}" type="pres">
      <dgm:prSet presAssocID="{EEAA0056-2D00-4F06-953B-F53A32D802AF}" presName="composite" presStyleCnt="0"/>
      <dgm:spPr/>
    </dgm:pt>
    <dgm:pt modelId="{D9E10406-5DA6-4856-991C-DE37B6121C82}" type="pres">
      <dgm:prSet presAssocID="{EEAA0056-2D00-4F06-953B-F53A32D802A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19A86BEE-4235-4F00-BE91-678DEA38C36A}" type="pres">
      <dgm:prSet presAssocID="{EEAA0056-2D00-4F06-953B-F53A32D802AF}" presName="descendantText" presStyleLbl="alignAcc1" presStyleIdx="1" presStyleCnt="4">
        <dgm:presLayoutVars>
          <dgm:bulletEnabled val="1"/>
        </dgm:presLayoutVars>
      </dgm:prSet>
      <dgm:spPr/>
    </dgm:pt>
    <dgm:pt modelId="{5E082042-7997-490E-A058-E98E374D86A1}" type="pres">
      <dgm:prSet presAssocID="{EB27E9EF-AC66-44ED-9EA4-F6AC4F2393E4}" presName="sp" presStyleCnt="0"/>
      <dgm:spPr/>
    </dgm:pt>
    <dgm:pt modelId="{1EF0A599-317C-45D2-A63C-D90EB35D6E5F}" type="pres">
      <dgm:prSet presAssocID="{EBC0AA66-8A4D-48C4-8839-8005113A1591}" presName="composite" presStyleCnt="0"/>
      <dgm:spPr/>
    </dgm:pt>
    <dgm:pt modelId="{9C6482DD-9FC6-43E8-971C-6D26ECE6A81B}" type="pres">
      <dgm:prSet presAssocID="{EBC0AA66-8A4D-48C4-8839-8005113A159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27E90C0E-6FD5-4E51-9B95-EC82F4E17E4F}" type="pres">
      <dgm:prSet presAssocID="{EBC0AA66-8A4D-48C4-8839-8005113A159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E56B2-1F5C-4B50-A34E-0AABF17513C6}" type="pres">
      <dgm:prSet presAssocID="{272AC1A5-A87D-4E1D-AEAA-816689F002A2}" presName="sp" presStyleCnt="0"/>
      <dgm:spPr/>
    </dgm:pt>
    <dgm:pt modelId="{3526740E-05C1-4C07-9118-67B244F55F6D}" type="pres">
      <dgm:prSet presAssocID="{86200A75-F8B3-4A44-8772-368FEFFB54FA}" presName="composite" presStyleCnt="0"/>
      <dgm:spPr/>
    </dgm:pt>
    <dgm:pt modelId="{FE6BF8F7-49EF-4CD2-966E-6FF316169194}" type="pres">
      <dgm:prSet presAssocID="{86200A75-F8B3-4A44-8772-368FEFFB54FA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C78CA121-E1DC-48CC-9EEF-8F76CEB9EB8E}" type="pres">
      <dgm:prSet presAssocID="{86200A75-F8B3-4A44-8772-368FEFFB54FA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E1904AF-CD5F-4BF7-90A2-1F8C596904FE}" type="presOf" srcId="{62008F33-6F75-4590-8A75-95A61B9AEB10}" destId="{27E90C0E-6FD5-4E51-9B95-EC82F4E17E4F}" srcOrd="0" destOrd="0" presId="urn:microsoft.com/office/officeart/2005/8/layout/chevron2"/>
    <dgm:cxn modelId="{B856E8C1-AE28-48EE-9B23-503A2275ADBE}" srcId="{82DDE243-3871-4986-8AEE-34F472367C1E}" destId="{F65F113D-7856-46A5-BBEE-F238B4671DA7}" srcOrd="0" destOrd="0" parTransId="{65067672-2F40-46F2-A96E-233CC1B27A8B}" sibTransId="{9AF272AD-F636-4238-93D0-DFB28B4FD208}"/>
    <dgm:cxn modelId="{1AC5387F-3130-4C23-B5C9-A3FFBBC49DCF}" type="presOf" srcId="{F65F113D-7856-46A5-BBEE-F238B4671DA7}" destId="{0404BEFF-7C48-4C16-BCFC-78A6BE5A5A55}" srcOrd="0" destOrd="0" presId="urn:microsoft.com/office/officeart/2005/8/layout/chevron2"/>
    <dgm:cxn modelId="{15620867-B84E-4C56-AD8D-C4BD68FA4CE4}" type="presOf" srcId="{82DDE243-3871-4986-8AEE-34F472367C1E}" destId="{4BD54F15-5566-45B2-A465-E596AEAED8C0}" srcOrd="0" destOrd="0" presId="urn:microsoft.com/office/officeart/2005/8/layout/chevron2"/>
    <dgm:cxn modelId="{D53EAE9C-5ABD-4B98-8BDE-5CE613FCD364}" type="presOf" srcId="{86200A75-F8B3-4A44-8772-368FEFFB54FA}" destId="{FE6BF8F7-49EF-4CD2-966E-6FF316169194}" srcOrd="0" destOrd="0" presId="urn:microsoft.com/office/officeart/2005/8/layout/chevron2"/>
    <dgm:cxn modelId="{FE853661-8C64-4623-8987-CDF7C2B036F5}" srcId="{86200A75-F8B3-4A44-8772-368FEFFB54FA}" destId="{D659FC5C-5CA1-4828-8C23-EBBED1B38E57}" srcOrd="0" destOrd="0" parTransId="{02BDA4F5-CF35-4E93-8723-766A749E22CF}" sibTransId="{12ECFA70-B744-43AE-A156-E4D3C3587288}"/>
    <dgm:cxn modelId="{018881ED-C1E1-4907-8B21-0AF19105E1AB}" type="presOf" srcId="{D659FC5C-5CA1-4828-8C23-EBBED1B38E57}" destId="{C78CA121-E1DC-48CC-9EEF-8F76CEB9EB8E}" srcOrd="0" destOrd="0" presId="urn:microsoft.com/office/officeart/2005/8/layout/chevron2"/>
    <dgm:cxn modelId="{7A33000F-2AED-46BB-8FCE-000267F9D67E}" type="presOf" srcId="{6C422D56-3FBE-493C-A2DF-3D6BB91E5651}" destId="{19A86BEE-4235-4F00-BE91-678DEA38C36A}" srcOrd="0" destOrd="0" presId="urn:microsoft.com/office/officeart/2005/8/layout/chevron2"/>
    <dgm:cxn modelId="{09541D6A-BC09-485F-927D-B0C7CC5E486B}" type="presOf" srcId="{284F286A-C9E9-471D-A1FE-2F9E124207E2}" destId="{AFAE9131-1000-46E4-A1D1-02C80CEA7048}" srcOrd="0" destOrd="0" presId="urn:microsoft.com/office/officeart/2005/8/layout/chevron2"/>
    <dgm:cxn modelId="{98BA8DCF-9208-484C-9B64-CE50115E2D61}" srcId="{284F286A-C9E9-471D-A1FE-2F9E124207E2}" destId="{EEAA0056-2D00-4F06-953B-F53A32D802AF}" srcOrd="1" destOrd="0" parTransId="{2707C530-DA75-47C8-B14F-741C634DE383}" sibTransId="{EB27E9EF-AC66-44ED-9EA4-F6AC4F2393E4}"/>
    <dgm:cxn modelId="{775FF099-3F85-4DB4-BD8F-2ECD20073CDE}" srcId="{EBC0AA66-8A4D-48C4-8839-8005113A1591}" destId="{62008F33-6F75-4590-8A75-95A61B9AEB10}" srcOrd="0" destOrd="0" parTransId="{E02E54FE-9F51-4600-AD98-52BFB22E88F2}" sibTransId="{E9BC40B6-A36F-49A9-8B86-6AF9EA8C5277}"/>
    <dgm:cxn modelId="{FA1C8F3B-5DA8-41E0-853C-868C415309D0}" srcId="{284F286A-C9E9-471D-A1FE-2F9E124207E2}" destId="{86200A75-F8B3-4A44-8772-368FEFFB54FA}" srcOrd="3" destOrd="0" parTransId="{468BEDDB-7B0B-4E7B-9AF8-89D767F6CEEA}" sibTransId="{EAE74700-A6E1-473F-9667-20ACB97AAE97}"/>
    <dgm:cxn modelId="{9DACD45E-47DA-4987-9629-2D5F442873CF}" srcId="{284F286A-C9E9-471D-A1FE-2F9E124207E2}" destId="{82DDE243-3871-4986-8AEE-34F472367C1E}" srcOrd="0" destOrd="0" parTransId="{3589695A-ECBA-427B-8393-1B237FF92169}" sibTransId="{71FEC1BB-907A-442E-8382-339CD67C6ACF}"/>
    <dgm:cxn modelId="{3DCDF08A-DB81-49E7-BE6A-DCEA6F3182DC}" type="presOf" srcId="{EBC0AA66-8A4D-48C4-8839-8005113A1591}" destId="{9C6482DD-9FC6-43E8-971C-6D26ECE6A81B}" srcOrd="0" destOrd="0" presId="urn:microsoft.com/office/officeart/2005/8/layout/chevron2"/>
    <dgm:cxn modelId="{FF295D75-BED8-4A8B-B903-254886B9C587}" type="presOf" srcId="{EEAA0056-2D00-4F06-953B-F53A32D802AF}" destId="{D9E10406-5DA6-4856-991C-DE37B6121C82}" srcOrd="0" destOrd="0" presId="urn:microsoft.com/office/officeart/2005/8/layout/chevron2"/>
    <dgm:cxn modelId="{DDD87CBE-334A-44DC-AD36-406DA04FA3F7}" srcId="{284F286A-C9E9-471D-A1FE-2F9E124207E2}" destId="{EBC0AA66-8A4D-48C4-8839-8005113A1591}" srcOrd="2" destOrd="0" parTransId="{B5FAC8F3-C4BD-4E7D-A469-51BDE2919002}" sibTransId="{272AC1A5-A87D-4E1D-AEAA-816689F002A2}"/>
    <dgm:cxn modelId="{7E4A7BA0-2659-4100-8B87-A2DFDC47CD1E}" srcId="{EEAA0056-2D00-4F06-953B-F53A32D802AF}" destId="{6C422D56-3FBE-493C-A2DF-3D6BB91E5651}" srcOrd="0" destOrd="0" parTransId="{041A96D9-9FE5-4E6B-8688-05D4C0395628}" sibTransId="{3443B713-8341-4470-A906-0BC6AF338046}"/>
    <dgm:cxn modelId="{8C36E3C4-D0A3-4FB0-90CC-7068111F9016}" type="presParOf" srcId="{AFAE9131-1000-46E4-A1D1-02C80CEA7048}" destId="{CACE242A-C7A5-45FD-AE87-B4696909C473}" srcOrd="0" destOrd="0" presId="urn:microsoft.com/office/officeart/2005/8/layout/chevron2"/>
    <dgm:cxn modelId="{A6FF7B1C-96CE-492E-BF70-DD11536F66B4}" type="presParOf" srcId="{CACE242A-C7A5-45FD-AE87-B4696909C473}" destId="{4BD54F15-5566-45B2-A465-E596AEAED8C0}" srcOrd="0" destOrd="0" presId="urn:microsoft.com/office/officeart/2005/8/layout/chevron2"/>
    <dgm:cxn modelId="{ADB46818-2C46-44CF-B2E4-4674DCA429DB}" type="presParOf" srcId="{CACE242A-C7A5-45FD-AE87-B4696909C473}" destId="{0404BEFF-7C48-4C16-BCFC-78A6BE5A5A55}" srcOrd="1" destOrd="0" presId="urn:microsoft.com/office/officeart/2005/8/layout/chevron2"/>
    <dgm:cxn modelId="{FDEB3B3A-F001-4A48-95AF-7FA9F6EDF1B2}" type="presParOf" srcId="{AFAE9131-1000-46E4-A1D1-02C80CEA7048}" destId="{8E8F1F58-36FB-4F7C-BE3F-40B650E01ED9}" srcOrd="1" destOrd="0" presId="urn:microsoft.com/office/officeart/2005/8/layout/chevron2"/>
    <dgm:cxn modelId="{7037E290-E9E9-415C-BADD-4B505ED72B94}" type="presParOf" srcId="{AFAE9131-1000-46E4-A1D1-02C80CEA7048}" destId="{3B4D4FBA-9BE5-4F49-BD68-7CACA0A18713}" srcOrd="2" destOrd="0" presId="urn:microsoft.com/office/officeart/2005/8/layout/chevron2"/>
    <dgm:cxn modelId="{B16B4F31-0FBF-4A6A-9748-315F9605A427}" type="presParOf" srcId="{3B4D4FBA-9BE5-4F49-BD68-7CACA0A18713}" destId="{D9E10406-5DA6-4856-991C-DE37B6121C82}" srcOrd="0" destOrd="0" presId="urn:microsoft.com/office/officeart/2005/8/layout/chevron2"/>
    <dgm:cxn modelId="{2DC5A64E-1CB1-437E-A3AE-127ACED9C8E2}" type="presParOf" srcId="{3B4D4FBA-9BE5-4F49-BD68-7CACA0A18713}" destId="{19A86BEE-4235-4F00-BE91-678DEA38C36A}" srcOrd="1" destOrd="0" presId="urn:microsoft.com/office/officeart/2005/8/layout/chevron2"/>
    <dgm:cxn modelId="{4113DB64-34D1-4ED1-9698-C23D176CBECF}" type="presParOf" srcId="{AFAE9131-1000-46E4-A1D1-02C80CEA7048}" destId="{5E082042-7997-490E-A058-E98E374D86A1}" srcOrd="3" destOrd="0" presId="urn:microsoft.com/office/officeart/2005/8/layout/chevron2"/>
    <dgm:cxn modelId="{1979CFE7-8C77-4E25-BAB5-B006C6B56754}" type="presParOf" srcId="{AFAE9131-1000-46E4-A1D1-02C80CEA7048}" destId="{1EF0A599-317C-45D2-A63C-D90EB35D6E5F}" srcOrd="4" destOrd="0" presId="urn:microsoft.com/office/officeart/2005/8/layout/chevron2"/>
    <dgm:cxn modelId="{F918737A-FDE7-4E7E-B434-8B079F578AB0}" type="presParOf" srcId="{1EF0A599-317C-45D2-A63C-D90EB35D6E5F}" destId="{9C6482DD-9FC6-43E8-971C-6D26ECE6A81B}" srcOrd="0" destOrd="0" presId="urn:microsoft.com/office/officeart/2005/8/layout/chevron2"/>
    <dgm:cxn modelId="{E21C564A-249E-48D3-9C50-75FDD276FBBB}" type="presParOf" srcId="{1EF0A599-317C-45D2-A63C-D90EB35D6E5F}" destId="{27E90C0E-6FD5-4E51-9B95-EC82F4E17E4F}" srcOrd="1" destOrd="0" presId="urn:microsoft.com/office/officeart/2005/8/layout/chevron2"/>
    <dgm:cxn modelId="{1C174C68-999C-4B00-BCB6-E8FFCAFA6045}" type="presParOf" srcId="{AFAE9131-1000-46E4-A1D1-02C80CEA7048}" destId="{659E56B2-1F5C-4B50-A34E-0AABF17513C6}" srcOrd="5" destOrd="0" presId="urn:microsoft.com/office/officeart/2005/8/layout/chevron2"/>
    <dgm:cxn modelId="{6D6662B7-BF67-47C0-9622-6E73A28FDC48}" type="presParOf" srcId="{AFAE9131-1000-46E4-A1D1-02C80CEA7048}" destId="{3526740E-05C1-4C07-9118-67B244F55F6D}" srcOrd="6" destOrd="0" presId="urn:microsoft.com/office/officeart/2005/8/layout/chevron2"/>
    <dgm:cxn modelId="{4710F3E6-CA0A-4E79-8EC9-7DCC5289CEF3}" type="presParOf" srcId="{3526740E-05C1-4C07-9118-67B244F55F6D}" destId="{FE6BF8F7-49EF-4CD2-966E-6FF316169194}" srcOrd="0" destOrd="0" presId="urn:microsoft.com/office/officeart/2005/8/layout/chevron2"/>
    <dgm:cxn modelId="{6C39DB81-5E38-4FE9-BFAC-2EDD72B35ABB}" type="presParOf" srcId="{3526740E-05C1-4C07-9118-67B244F55F6D}" destId="{C78CA121-E1DC-48CC-9EEF-8F76CEB9EB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C46A54A-80D3-44B9-BDDB-E04691BD3F32}" type="doc">
      <dgm:prSet loTypeId="urn:microsoft.com/office/officeart/2005/8/layout/chevron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89FF4230-F3F0-416E-A7DC-403D5FDC7029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Домен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- это набор допустимых значений для одного или нескольких атрибутов.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56A79094-B943-419A-96D5-24B108F7ACB2}" type="parTrans" cxnId="{5DD75984-4126-463D-87EF-617A747283E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A563F283-BC0A-4249-B872-1603A9AD488E}" type="sibTrans" cxnId="{5DD75984-4126-463D-87EF-617A747283E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586FE4D7-1B0F-42D6-8A54-2C1D9BBDA316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Каждый атрибут реляционной базы данных определяется на некотором домене.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D139C9A-0A5F-4F2C-9981-583477BECDEF}" type="parTrans" cxnId="{9D376287-D824-42A2-B467-39E9882DD58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46EE84E9-786E-479B-8716-C83CDA1AFE96}" type="sibTrans" cxnId="{9D376287-D824-42A2-B467-39E9882DD58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B6A9DA54-34CF-4AED-829F-21B5FD5D11E6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Домен имеет большое значение, поскольку пользователь может централизованно определять смысл и источник значений, которые могут получать атрибуты.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11C61689-1F98-4529-8C8A-5021C303A5BE}" type="parTrans" cxnId="{A958FA0C-47C4-4CCB-8AEC-F7375AE5609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C67F38FD-60C3-475A-BCA5-C79D3E38667E}" type="sibTrans" cxnId="{A958FA0C-47C4-4CCB-8AEC-F7375AE5609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4E209D6-C73E-418B-AC66-D781F032D417}">
      <dgm:prSet phldrT="[Текст]" custT="1"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521FC48-8515-4D6B-A08C-9C3986715DE0}" type="parTrans" cxnId="{19417302-3C39-4239-A350-2CAED7F4D0D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D336E473-1B9A-4B85-B416-4323464099AA}" type="sibTrans" cxnId="{19417302-3C39-4239-A350-2CAED7F4D0D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597A949-FFAC-4642-9119-7D32C174F351}">
      <dgm:prSet custT="1"/>
      <dgm:spPr/>
      <dgm:t>
        <a:bodyPr/>
        <a:lstStyle/>
        <a:p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2EAC295A-A9F5-4C60-976A-4FEBC52E9BF9}" type="parTrans" cxnId="{4BFDA4ED-8BEB-4EC1-89A8-EA3DE7ACF3E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91F6E8E-7B8A-4356-8163-07571C6ED9BE}" type="sibTrans" cxnId="{4BFDA4ED-8BEB-4EC1-89A8-EA3DE7ACF3EF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29B841AD-7D89-4878-A0D2-0B6D0C743FEF}">
      <dgm:prSet custT="1"/>
      <dgm:spPr/>
      <dgm:t>
        <a:bodyPr/>
        <a:lstStyle/>
        <a:p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C31F6706-0D91-40BC-ABC0-76E1DD91B7CB}" type="parTrans" cxnId="{3292C02E-F0BF-474E-8100-536F40D9E10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13CB5B0-9833-40A2-A383-7B0459078293}" type="sibTrans" cxnId="{3292C02E-F0BF-474E-8100-536F40D9E10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D03FC78A-907C-4CE0-899A-DF837B449E36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Домены могут отличаться для каждого из атрибутов, но два и более атрибутов могут определяться на одном и том же домене.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83F58E22-6F8E-46D7-A535-3AAAD057E631}" type="parTrans" cxnId="{AF105C16-7EDC-4559-AA03-76F1A5825974}">
      <dgm:prSet/>
      <dgm:spPr/>
      <dgm:t>
        <a:bodyPr/>
        <a:lstStyle/>
        <a:p>
          <a:endParaRPr lang="ru-RU"/>
        </a:p>
      </dgm:t>
    </dgm:pt>
    <dgm:pt modelId="{E9179FEC-B17A-4A3F-8533-75736633180D}" type="sibTrans" cxnId="{AF105C16-7EDC-4559-AA03-76F1A5825974}">
      <dgm:prSet/>
      <dgm:spPr/>
      <dgm:t>
        <a:bodyPr/>
        <a:lstStyle/>
        <a:p>
          <a:endParaRPr lang="ru-RU"/>
        </a:p>
      </dgm:t>
    </dgm:pt>
    <dgm:pt modelId="{2EFB402C-2513-4C9C-92D4-AE30DEAD7DE2}">
      <dgm:prSet custT="1"/>
      <dgm:spPr/>
      <dgm:t>
        <a:bodyPr/>
        <a:lstStyle/>
        <a:p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0BA16821-C67D-4D6E-9ABC-50C856E7DB17}" type="parTrans" cxnId="{6C64701A-FCC0-4F30-8328-35D2FDC0D53F}">
      <dgm:prSet/>
      <dgm:spPr/>
      <dgm:t>
        <a:bodyPr/>
        <a:lstStyle/>
        <a:p>
          <a:endParaRPr lang="ru-RU"/>
        </a:p>
      </dgm:t>
    </dgm:pt>
    <dgm:pt modelId="{6D590CC3-7406-459D-A9EE-ADF5E49EF81F}" type="sibTrans" cxnId="{6C64701A-FCC0-4F30-8328-35D2FDC0D53F}">
      <dgm:prSet/>
      <dgm:spPr/>
      <dgm:t>
        <a:bodyPr/>
        <a:lstStyle/>
        <a:p>
          <a:endParaRPr lang="ru-RU"/>
        </a:p>
      </dgm:t>
    </dgm:pt>
    <dgm:pt modelId="{7B5BA032-19F4-4E19-8D7A-7A7C6AE19696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В любой момент времени в доменах могут существовать значения, которые не будут реально представлены значениями соответствующего атрибута.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9CCC4A12-0FC7-431B-A76B-42FF3358C277}" type="parTrans" cxnId="{60381A76-25BA-41B9-83B7-F5F60CA9248C}">
      <dgm:prSet/>
      <dgm:spPr/>
      <dgm:t>
        <a:bodyPr/>
        <a:lstStyle/>
        <a:p>
          <a:endParaRPr lang="ru-RU"/>
        </a:p>
      </dgm:t>
    </dgm:pt>
    <dgm:pt modelId="{D3C9C5BC-9878-4543-B2FD-9671B6AD718F}" type="sibTrans" cxnId="{60381A76-25BA-41B9-83B7-F5F60CA9248C}">
      <dgm:prSet/>
      <dgm:spPr/>
      <dgm:t>
        <a:bodyPr/>
        <a:lstStyle/>
        <a:p>
          <a:endParaRPr lang="ru-RU"/>
        </a:p>
      </dgm:t>
    </dgm:pt>
    <dgm:pt modelId="{A01374B9-3BFF-489F-ABA2-56F234907DD6}">
      <dgm:prSet custT="1"/>
      <dgm:spPr/>
      <dgm:t>
        <a:bodyPr/>
        <a:lstStyle/>
        <a:p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EBBC92F-FC63-48A9-BE76-D61176EF383F}" type="parTrans" cxnId="{07858E81-FE36-4491-9D88-2824D9AF7FA8}">
      <dgm:prSet/>
      <dgm:spPr/>
      <dgm:t>
        <a:bodyPr/>
        <a:lstStyle/>
        <a:p>
          <a:endParaRPr lang="ru-RU"/>
        </a:p>
      </dgm:t>
    </dgm:pt>
    <dgm:pt modelId="{F848AD2C-8DA6-4174-BE79-3CEC8D75B70B}" type="sibTrans" cxnId="{07858E81-FE36-4491-9D88-2824D9AF7FA8}">
      <dgm:prSet/>
      <dgm:spPr/>
      <dgm:t>
        <a:bodyPr/>
        <a:lstStyle/>
        <a:p>
          <a:endParaRPr lang="ru-RU"/>
        </a:p>
      </dgm:t>
    </dgm:pt>
    <dgm:pt modelId="{6CB29ADA-A5F9-4AA9-94CB-11583F9668D2}" type="pres">
      <dgm:prSet presAssocID="{9C46A54A-80D3-44B9-BDDB-E04691BD3F32}" presName="linearFlow" presStyleCnt="0">
        <dgm:presLayoutVars>
          <dgm:dir/>
          <dgm:animLvl val="lvl"/>
          <dgm:resizeHandles val="exact"/>
        </dgm:presLayoutVars>
      </dgm:prSet>
      <dgm:spPr/>
    </dgm:pt>
    <dgm:pt modelId="{96D9E922-D446-49B4-922C-3D161818FA0B}" type="pres">
      <dgm:prSet presAssocID="{14E209D6-C73E-418B-AC66-D781F032D417}" presName="composite" presStyleCnt="0"/>
      <dgm:spPr/>
    </dgm:pt>
    <dgm:pt modelId="{F97D8937-E3C4-4D71-879B-AE91E54B8F0A}" type="pres">
      <dgm:prSet presAssocID="{14E209D6-C73E-418B-AC66-D781F032D417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A05EB09D-8220-4F9F-84B3-72DBC2F9B24C}" type="pres">
      <dgm:prSet presAssocID="{14E209D6-C73E-418B-AC66-D781F032D417}" presName="descendantText" presStyleLbl="alignAcc1" presStyleIdx="0" presStyleCnt="5">
        <dgm:presLayoutVars>
          <dgm:bulletEnabled val="1"/>
        </dgm:presLayoutVars>
      </dgm:prSet>
      <dgm:spPr/>
    </dgm:pt>
    <dgm:pt modelId="{A9060A1A-4933-4B0C-9FFA-26FF393E7F52}" type="pres">
      <dgm:prSet presAssocID="{D336E473-1B9A-4B85-B416-4323464099AA}" presName="sp" presStyleCnt="0"/>
      <dgm:spPr/>
    </dgm:pt>
    <dgm:pt modelId="{BEBB42E6-73B7-4B2A-B622-60212E428A16}" type="pres">
      <dgm:prSet presAssocID="{8597A949-FFAC-4642-9119-7D32C174F351}" presName="composite" presStyleCnt="0"/>
      <dgm:spPr/>
    </dgm:pt>
    <dgm:pt modelId="{55E347A1-A65D-4AFA-82FC-817EBEB575C8}" type="pres">
      <dgm:prSet presAssocID="{8597A949-FFAC-4642-9119-7D32C174F351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06B88C7A-F7CB-4A09-A8A6-BBAD0DD58466}" type="pres">
      <dgm:prSet presAssocID="{8597A949-FFAC-4642-9119-7D32C174F351}" presName="descendantText" presStyleLbl="alignAcc1" presStyleIdx="1" presStyleCnt="5" custScaleY="160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5B0358-00B4-4550-85AB-E8F947B3EC14}" type="pres">
      <dgm:prSet presAssocID="{691F6E8E-7B8A-4356-8163-07571C6ED9BE}" presName="sp" presStyleCnt="0"/>
      <dgm:spPr/>
    </dgm:pt>
    <dgm:pt modelId="{78CE13BD-9029-466D-8847-F43A7F29FCE3}" type="pres">
      <dgm:prSet presAssocID="{2EFB402C-2513-4C9C-92D4-AE30DEAD7DE2}" presName="composite" presStyleCnt="0"/>
      <dgm:spPr/>
    </dgm:pt>
    <dgm:pt modelId="{6C21A98E-8D87-4119-8D71-B6026B370E76}" type="pres">
      <dgm:prSet presAssocID="{2EFB402C-2513-4C9C-92D4-AE30DEAD7DE2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1D12387B-FFA0-4CE4-ADB4-A4A61A6F7792}" type="pres">
      <dgm:prSet presAssocID="{2EFB402C-2513-4C9C-92D4-AE30DEAD7DE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F3A54-EC5F-4E47-98C5-9B4A09D9CB1A}" type="pres">
      <dgm:prSet presAssocID="{6D590CC3-7406-459D-A9EE-ADF5E49EF81F}" presName="sp" presStyleCnt="0"/>
      <dgm:spPr/>
    </dgm:pt>
    <dgm:pt modelId="{D66B93AB-8CB9-4988-91DA-F12EE9C311C3}" type="pres">
      <dgm:prSet presAssocID="{A01374B9-3BFF-489F-ABA2-56F234907DD6}" presName="composite" presStyleCnt="0"/>
      <dgm:spPr/>
    </dgm:pt>
    <dgm:pt modelId="{39A5FADE-E639-42C9-A5B9-795846CAA8D2}" type="pres">
      <dgm:prSet presAssocID="{A01374B9-3BFF-489F-ABA2-56F234907DD6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5BAD6210-62FB-4B8C-A376-0D853AE785C2}" type="pres">
      <dgm:prSet presAssocID="{A01374B9-3BFF-489F-ABA2-56F234907DD6}" presName="descendantText" presStyleLbl="alignAcc1" presStyleIdx="3" presStyleCnt="5" custScaleY="118258">
        <dgm:presLayoutVars>
          <dgm:bulletEnabled val="1"/>
        </dgm:presLayoutVars>
      </dgm:prSet>
      <dgm:spPr/>
    </dgm:pt>
    <dgm:pt modelId="{57FB6B6C-87C3-4EFD-9135-2B5AF72DC19A}" type="pres">
      <dgm:prSet presAssocID="{F848AD2C-8DA6-4174-BE79-3CEC8D75B70B}" presName="sp" presStyleCnt="0"/>
      <dgm:spPr/>
    </dgm:pt>
    <dgm:pt modelId="{5C102B40-C8CE-4C23-901E-A040CBD57A88}" type="pres">
      <dgm:prSet presAssocID="{29B841AD-7D89-4878-A0D2-0B6D0C743FEF}" presName="composite" presStyleCnt="0"/>
      <dgm:spPr/>
    </dgm:pt>
    <dgm:pt modelId="{08FBCE4A-988B-4A77-838B-46DAF9A92C9B}" type="pres">
      <dgm:prSet presAssocID="{29B841AD-7D89-4878-A0D2-0B6D0C743FEF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E4E41D92-D579-4519-BECC-30243D9720CC}" type="pres">
      <dgm:prSet presAssocID="{29B841AD-7D89-4878-A0D2-0B6D0C743FEF}" presName="descendantText" presStyleLbl="alignAcc1" presStyleIdx="4" presStyleCnt="5" custScaleY="127047">
        <dgm:presLayoutVars>
          <dgm:bulletEnabled val="1"/>
        </dgm:presLayoutVars>
      </dgm:prSet>
      <dgm:spPr/>
    </dgm:pt>
  </dgm:ptLst>
  <dgm:cxnLst>
    <dgm:cxn modelId="{D2E790EB-26FB-4C33-B5BD-327F96429904}" type="presOf" srcId="{B6A9DA54-34CF-4AED-829F-21B5FD5D11E6}" destId="{E4E41D92-D579-4519-BECC-30243D9720CC}" srcOrd="0" destOrd="0" presId="urn:microsoft.com/office/officeart/2005/8/layout/chevron2"/>
    <dgm:cxn modelId="{59AC1A29-F71F-41D5-97BD-64F91ECC3584}" type="presOf" srcId="{14E209D6-C73E-418B-AC66-D781F032D417}" destId="{F97D8937-E3C4-4D71-879B-AE91E54B8F0A}" srcOrd="0" destOrd="0" presId="urn:microsoft.com/office/officeart/2005/8/layout/chevron2"/>
    <dgm:cxn modelId="{5205744F-93AA-40D4-A0F9-BCB4287815DF}" type="presOf" srcId="{D03FC78A-907C-4CE0-899A-DF837B449E36}" destId="{1D12387B-FFA0-4CE4-ADB4-A4A61A6F7792}" srcOrd="0" destOrd="0" presId="urn:microsoft.com/office/officeart/2005/8/layout/chevron2"/>
    <dgm:cxn modelId="{19417302-3C39-4239-A350-2CAED7F4D0DC}" srcId="{9C46A54A-80D3-44B9-BDDB-E04691BD3F32}" destId="{14E209D6-C73E-418B-AC66-D781F032D417}" srcOrd="0" destOrd="0" parTransId="{7521FC48-8515-4D6B-A08C-9C3986715DE0}" sibTransId="{D336E473-1B9A-4B85-B416-4323464099AA}"/>
    <dgm:cxn modelId="{9D376287-D824-42A2-B467-39E9882DD58F}" srcId="{8597A949-FFAC-4642-9119-7D32C174F351}" destId="{586FE4D7-1B0F-42D6-8A54-2C1D9BBDA316}" srcOrd="0" destOrd="0" parTransId="{AD139C9A-0A5F-4F2C-9981-583477BECDEF}" sibTransId="{46EE84E9-786E-479B-8716-C83CDA1AFE96}"/>
    <dgm:cxn modelId="{571ED08E-165D-422A-921D-93208EC42947}" type="presOf" srcId="{7B5BA032-19F4-4E19-8D7A-7A7C6AE19696}" destId="{5BAD6210-62FB-4B8C-A376-0D853AE785C2}" srcOrd="0" destOrd="0" presId="urn:microsoft.com/office/officeart/2005/8/layout/chevron2"/>
    <dgm:cxn modelId="{60381A76-25BA-41B9-83B7-F5F60CA9248C}" srcId="{A01374B9-3BFF-489F-ABA2-56F234907DD6}" destId="{7B5BA032-19F4-4E19-8D7A-7A7C6AE19696}" srcOrd="0" destOrd="0" parTransId="{9CCC4A12-0FC7-431B-A76B-42FF3358C277}" sibTransId="{D3C9C5BC-9878-4543-B2FD-9671B6AD718F}"/>
    <dgm:cxn modelId="{3292C02E-F0BF-474E-8100-536F40D9E108}" srcId="{9C46A54A-80D3-44B9-BDDB-E04691BD3F32}" destId="{29B841AD-7D89-4878-A0D2-0B6D0C743FEF}" srcOrd="4" destOrd="0" parTransId="{C31F6706-0D91-40BC-ABC0-76E1DD91B7CB}" sibTransId="{313CB5B0-9833-40A2-A383-7B0459078293}"/>
    <dgm:cxn modelId="{C0E370AE-5EAB-4A9C-866C-5742786D154B}" type="presOf" srcId="{9C46A54A-80D3-44B9-BDDB-E04691BD3F32}" destId="{6CB29ADA-A5F9-4AA9-94CB-11583F9668D2}" srcOrd="0" destOrd="0" presId="urn:microsoft.com/office/officeart/2005/8/layout/chevron2"/>
    <dgm:cxn modelId="{5DD75984-4126-463D-87EF-617A747283EF}" srcId="{14E209D6-C73E-418B-AC66-D781F032D417}" destId="{89FF4230-F3F0-416E-A7DC-403D5FDC7029}" srcOrd="0" destOrd="0" parTransId="{56A79094-B943-419A-96D5-24B108F7ACB2}" sibTransId="{A563F283-BC0A-4249-B872-1603A9AD488E}"/>
    <dgm:cxn modelId="{DDA0AC58-FF48-4DFB-8868-1272ECAA94A3}" type="presOf" srcId="{2EFB402C-2513-4C9C-92D4-AE30DEAD7DE2}" destId="{6C21A98E-8D87-4119-8D71-B6026B370E76}" srcOrd="0" destOrd="0" presId="urn:microsoft.com/office/officeart/2005/8/layout/chevron2"/>
    <dgm:cxn modelId="{4BFDA4ED-8BEB-4EC1-89A8-EA3DE7ACF3EF}" srcId="{9C46A54A-80D3-44B9-BDDB-E04691BD3F32}" destId="{8597A949-FFAC-4642-9119-7D32C174F351}" srcOrd="1" destOrd="0" parTransId="{2EAC295A-A9F5-4C60-976A-4FEBC52E9BF9}" sibTransId="{691F6E8E-7B8A-4356-8163-07571C6ED9BE}"/>
    <dgm:cxn modelId="{682B8519-0C16-4ED8-BB20-22029CFB976E}" type="presOf" srcId="{586FE4D7-1B0F-42D6-8A54-2C1D9BBDA316}" destId="{06B88C7A-F7CB-4A09-A8A6-BBAD0DD58466}" srcOrd="0" destOrd="0" presId="urn:microsoft.com/office/officeart/2005/8/layout/chevron2"/>
    <dgm:cxn modelId="{19851D3B-1FED-4FF2-90CA-68D2CB5864AF}" type="presOf" srcId="{29B841AD-7D89-4878-A0D2-0B6D0C743FEF}" destId="{08FBCE4A-988B-4A77-838B-46DAF9A92C9B}" srcOrd="0" destOrd="0" presId="urn:microsoft.com/office/officeart/2005/8/layout/chevron2"/>
    <dgm:cxn modelId="{66F1429C-6E46-496A-93FA-22301E98CAC3}" type="presOf" srcId="{8597A949-FFAC-4642-9119-7D32C174F351}" destId="{55E347A1-A65D-4AFA-82FC-817EBEB575C8}" srcOrd="0" destOrd="0" presId="urn:microsoft.com/office/officeart/2005/8/layout/chevron2"/>
    <dgm:cxn modelId="{13AA7A9A-D4B7-47D4-A941-FB1553425FDA}" type="presOf" srcId="{A01374B9-3BFF-489F-ABA2-56F234907DD6}" destId="{39A5FADE-E639-42C9-A5B9-795846CAA8D2}" srcOrd="0" destOrd="0" presId="urn:microsoft.com/office/officeart/2005/8/layout/chevron2"/>
    <dgm:cxn modelId="{07858E81-FE36-4491-9D88-2824D9AF7FA8}" srcId="{9C46A54A-80D3-44B9-BDDB-E04691BD3F32}" destId="{A01374B9-3BFF-489F-ABA2-56F234907DD6}" srcOrd="3" destOrd="0" parTransId="{AEBBC92F-FC63-48A9-BE76-D61176EF383F}" sibTransId="{F848AD2C-8DA6-4174-BE79-3CEC8D75B70B}"/>
    <dgm:cxn modelId="{AF105C16-7EDC-4559-AA03-76F1A5825974}" srcId="{2EFB402C-2513-4C9C-92D4-AE30DEAD7DE2}" destId="{D03FC78A-907C-4CE0-899A-DF837B449E36}" srcOrd="0" destOrd="0" parTransId="{83F58E22-6F8E-46D7-A535-3AAAD057E631}" sibTransId="{E9179FEC-B17A-4A3F-8533-75736633180D}"/>
    <dgm:cxn modelId="{6C64701A-FCC0-4F30-8328-35D2FDC0D53F}" srcId="{9C46A54A-80D3-44B9-BDDB-E04691BD3F32}" destId="{2EFB402C-2513-4C9C-92D4-AE30DEAD7DE2}" srcOrd="2" destOrd="0" parTransId="{0BA16821-C67D-4D6E-9ABC-50C856E7DB17}" sibTransId="{6D590CC3-7406-459D-A9EE-ADF5E49EF81F}"/>
    <dgm:cxn modelId="{A958FA0C-47C4-4CCB-8AEC-F7375AE5609D}" srcId="{29B841AD-7D89-4878-A0D2-0B6D0C743FEF}" destId="{B6A9DA54-34CF-4AED-829F-21B5FD5D11E6}" srcOrd="0" destOrd="0" parTransId="{11C61689-1F98-4529-8C8A-5021C303A5BE}" sibTransId="{C67F38FD-60C3-475A-BCA5-C79D3E38667E}"/>
    <dgm:cxn modelId="{1AEF493E-89FA-4650-AA49-2CB27997921D}" type="presOf" srcId="{89FF4230-F3F0-416E-A7DC-403D5FDC7029}" destId="{A05EB09D-8220-4F9F-84B3-72DBC2F9B24C}" srcOrd="0" destOrd="0" presId="urn:microsoft.com/office/officeart/2005/8/layout/chevron2"/>
    <dgm:cxn modelId="{F9640B5C-7CBE-46E5-B752-5ECF60160D91}" type="presParOf" srcId="{6CB29ADA-A5F9-4AA9-94CB-11583F9668D2}" destId="{96D9E922-D446-49B4-922C-3D161818FA0B}" srcOrd="0" destOrd="0" presId="urn:microsoft.com/office/officeart/2005/8/layout/chevron2"/>
    <dgm:cxn modelId="{5AAD3E65-6C26-4DDA-BEEB-D31937DE381F}" type="presParOf" srcId="{96D9E922-D446-49B4-922C-3D161818FA0B}" destId="{F97D8937-E3C4-4D71-879B-AE91E54B8F0A}" srcOrd="0" destOrd="0" presId="urn:microsoft.com/office/officeart/2005/8/layout/chevron2"/>
    <dgm:cxn modelId="{29CC9249-DCE1-43A8-8F78-F2F6EB9392F0}" type="presParOf" srcId="{96D9E922-D446-49B4-922C-3D161818FA0B}" destId="{A05EB09D-8220-4F9F-84B3-72DBC2F9B24C}" srcOrd="1" destOrd="0" presId="urn:microsoft.com/office/officeart/2005/8/layout/chevron2"/>
    <dgm:cxn modelId="{4A2F9096-137E-44F1-B54C-4132B5F659DF}" type="presParOf" srcId="{6CB29ADA-A5F9-4AA9-94CB-11583F9668D2}" destId="{A9060A1A-4933-4B0C-9FFA-26FF393E7F52}" srcOrd="1" destOrd="0" presId="urn:microsoft.com/office/officeart/2005/8/layout/chevron2"/>
    <dgm:cxn modelId="{60FB0F8A-67DA-4790-B6E9-E246B052EBB1}" type="presParOf" srcId="{6CB29ADA-A5F9-4AA9-94CB-11583F9668D2}" destId="{BEBB42E6-73B7-4B2A-B622-60212E428A16}" srcOrd="2" destOrd="0" presId="urn:microsoft.com/office/officeart/2005/8/layout/chevron2"/>
    <dgm:cxn modelId="{DE444D7F-0B34-4087-B96D-DDC0160B27A6}" type="presParOf" srcId="{BEBB42E6-73B7-4B2A-B622-60212E428A16}" destId="{55E347A1-A65D-4AFA-82FC-817EBEB575C8}" srcOrd="0" destOrd="0" presId="urn:microsoft.com/office/officeart/2005/8/layout/chevron2"/>
    <dgm:cxn modelId="{5D6932AA-FA30-44C0-9887-1E2E24CA74AC}" type="presParOf" srcId="{BEBB42E6-73B7-4B2A-B622-60212E428A16}" destId="{06B88C7A-F7CB-4A09-A8A6-BBAD0DD58466}" srcOrd="1" destOrd="0" presId="urn:microsoft.com/office/officeart/2005/8/layout/chevron2"/>
    <dgm:cxn modelId="{4B1C9B07-CC7E-4644-B838-BE04C9D0E128}" type="presParOf" srcId="{6CB29ADA-A5F9-4AA9-94CB-11583F9668D2}" destId="{335B0358-00B4-4550-85AB-E8F947B3EC14}" srcOrd="3" destOrd="0" presId="urn:microsoft.com/office/officeart/2005/8/layout/chevron2"/>
    <dgm:cxn modelId="{4C4681A4-FADB-4BAC-A21B-4CAA57893B01}" type="presParOf" srcId="{6CB29ADA-A5F9-4AA9-94CB-11583F9668D2}" destId="{78CE13BD-9029-466D-8847-F43A7F29FCE3}" srcOrd="4" destOrd="0" presId="urn:microsoft.com/office/officeart/2005/8/layout/chevron2"/>
    <dgm:cxn modelId="{E784B77C-8926-46B0-9E85-82697E72D5B1}" type="presParOf" srcId="{78CE13BD-9029-466D-8847-F43A7F29FCE3}" destId="{6C21A98E-8D87-4119-8D71-B6026B370E76}" srcOrd="0" destOrd="0" presId="urn:microsoft.com/office/officeart/2005/8/layout/chevron2"/>
    <dgm:cxn modelId="{E91D0C28-01FA-490E-AF94-485C33612136}" type="presParOf" srcId="{78CE13BD-9029-466D-8847-F43A7F29FCE3}" destId="{1D12387B-FFA0-4CE4-ADB4-A4A61A6F7792}" srcOrd="1" destOrd="0" presId="urn:microsoft.com/office/officeart/2005/8/layout/chevron2"/>
    <dgm:cxn modelId="{82A391E9-06DB-45E1-BC92-2C92C7833C5C}" type="presParOf" srcId="{6CB29ADA-A5F9-4AA9-94CB-11583F9668D2}" destId="{FE0F3A54-EC5F-4E47-98C5-9B4A09D9CB1A}" srcOrd="5" destOrd="0" presId="urn:microsoft.com/office/officeart/2005/8/layout/chevron2"/>
    <dgm:cxn modelId="{58F0ED03-E5C2-4CDC-8F56-6E0E3F2F65BE}" type="presParOf" srcId="{6CB29ADA-A5F9-4AA9-94CB-11583F9668D2}" destId="{D66B93AB-8CB9-4988-91DA-F12EE9C311C3}" srcOrd="6" destOrd="0" presId="urn:microsoft.com/office/officeart/2005/8/layout/chevron2"/>
    <dgm:cxn modelId="{5BF77EFE-A5BD-4920-9DDC-2F53221C7151}" type="presParOf" srcId="{D66B93AB-8CB9-4988-91DA-F12EE9C311C3}" destId="{39A5FADE-E639-42C9-A5B9-795846CAA8D2}" srcOrd="0" destOrd="0" presId="urn:microsoft.com/office/officeart/2005/8/layout/chevron2"/>
    <dgm:cxn modelId="{E4050392-27D3-4A76-9143-086BF78BC479}" type="presParOf" srcId="{D66B93AB-8CB9-4988-91DA-F12EE9C311C3}" destId="{5BAD6210-62FB-4B8C-A376-0D853AE785C2}" srcOrd="1" destOrd="0" presId="urn:microsoft.com/office/officeart/2005/8/layout/chevron2"/>
    <dgm:cxn modelId="{1F049F3C-3F0F-4C26-B6F4-546CED2A773E}" type="presParOf" srcId="{6CB29ADA-A5F9-4AA9-94CB-11583F9668D2}" destId="{57FB6B6C-87C3-4EFD-9135-2B5AF72DC19A}" srcOrd="7" destOrd="0" presId="urn:microsoft.com/office/officeart/2005/8/layout/chevron2"/>
    <dgm:cxn modelId="{35B04F16-B192-4D40-94FA-AD58C82D9BE5}" type="presParOf" srcId="{6CB29ADA-A5F9-4AA9-94CB-11583F9668D2}" destId="{5C102B40-C8CE-4C23-901E-A040CBD57A88}" srcOrd="8" destOrd="0" presId="urn:microsoft.com/office/officeart/2005/8/layout/chevron2"/>
    <dgm:cxn modelId="{7F375D93-8E23-4C5A-837F-9F9C8BF769AE}" type="presParOf" srcId="{5C102B40-C8CE-4C23-901E-A040CBD57A88}" destId="{08FBCE4A-988B-4A77-838B-46DAF9A92C9B}" srcOrd="0" destOrd="0" presId="urn:microsoft.com/office/officeart/2005/8/layout/chevron2"/>
    <dgm:cxn modelId="{2F43C7E4-4470-464D-AA70-95965A372513}" type="presParOf" srcId="{5C102B40-C8CE-4C23-901E-A040CBD57A88}" destId="{E4E41D92-D579-4519-BECC-30243D9720C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09D74A7-0A01-4CD5-AFEE-830F4D3F95A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06E42AE-CCA0-4C4A-952E-A694119D435E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Кортеж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-  это строка отношения.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E3F6015-6BEC-4280-AC46-32B5CC97FCBC}" type="parTrans" cxnId="{C77D4ACC-D100-4DEB-AF6E-846BED9F4A2D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5352D92-6371-4D7F-B629-961414D7BB53}" type="sibTrans" cxnId="{C77D4ACC-D100-4DEB-AF6E-846BED9F4A2D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EDECF43-D741-48B3-8D10-B1D315EF0FAB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Кортежи могут располагаться в любом порядке, при этом отношение будет оставаться тем же самым, а значит, и иметь тот же смысл.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789848E-94D9-43B5-BD17-F641800DF918}" type="parTrans" cxnId="{F7A099F4-C60F-4F32-AC5A-2F175182D4A0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EA6E776-597B-493B-9664-A4C4319C5384}" type="sibTrans" cxnId="{F7A099F4-C60F-4F32-AC5A-2F175182D4A0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4C7D9FA-1C8B-4A3D-97B4-4B4A2D31CBAE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Заголовок 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(содержание ) - описание структуры отношения вместе со спецификацией доменов и любыми другими ограничениями возможных значений атрибутов . Обычно оно является фиксированным, до тех пор, пока смысл отношения не изменяется за </a:t>
          </a:r>
          <a:r>
            <a:rPr lang="ru-RU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счет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добавления в него дополнительных атрибутов. 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409F5A62-C917-463B-8E21-048D065D94D3}" type="parTrans" cxnId="{AE9E4345-B724-47D3-ADDE-80F116426C22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12ECFAE-FB80-4BBB-A3D2-6BF89A0D4E57}" type="sibTrans" cxnId="{AE9E4345-B724-47D3-ADDE-80F116426C22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D9C5043-D6D2-467B-B57E-3BAC8DC7F104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Кортежи называются </a:t>
          </a:r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расширением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extension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), </a:t>
          </a:r>
          <a:r>
            <a:rPr lang="ru-RU" sz="1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состоянием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state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 или </a:t>
          </a:r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телом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отношения, которое постоянно меняется.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906D141-7F73-48A5-B2EA-25EB8622F47F}" type="parTrans" cxnId="{4196856F-9ACF-43B5-A120-B90DB827AC6A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DFDF0BF-08C7-4487-AD96-29D39219D3B6}" type="sibTrans" cxnId="{4196856F-9ACF-43B5-A120-B90DB827AC6A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B55E37F-669B-412B-B334-3957D0AA422F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Степень отношения 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количество атрибутов, которое оно содержит.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BD2CB71-E5EE-4A3F-A534-9610C775112F}" type="parTrans" cxnId="{7B6E53AE-9F4B-4111-B5EC-74641070BA7D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2D6487A-DC01-4235-BA1F-FC5EFE642DFA}" type="sibTrans" cxnId="{7B6E53AE-9F4B-4111-B5EC-74641070BA7D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459C197-1AA3-4194-A42D-08FB4A63BCBF}" type="pres">
      <dgm:prSet presAssocID="{409D74A7-0A01-4CD5-AFEE-830F4D3F95A9}" presName="Name0" presStyleCnt="0">
        <dgm:presLayoutVars>
          <dgm:chMax val="7"/>
          <dgm:chPref val="7"/>
          <dgm:dir/>
        </dgm:presLayoutVars>
      </dgm:prSet>
      <dgm:spPr/>
    </dgm:pt>
    <dgm:pt modelId="{3A3256F8-1B1F-4072-BC94-5912F54C613A}" type="pres">
      <dgm:prSet presAssocID="{409D74A7-0A01-4CD5-AFEE-830F4D3F95A9}" presName="Name1" presStyleCnt="0"/>
      <dgm:spPr/>
    </dgm:pt>
    <dgm:pt modelId="{859BECE1-1844-4CAC-BA5B-F4E82F394713}" type="pres">
      <dgm:prSet presAssocID="{409D74A7-0A01-4CD5-AFEE-830F4D3F95A9}" presName="cycle" presStyleCnt="0"/>
      <dgm:spPr/>
    </dgm:pt>
    <dgm:pt modelId="{30FAE4AA-53E3-4B2C-8549-FD87DB70577D}" type="pres">
      <dgm:prSet presAssocID="{409D74A7-0A01-4CD5-AFEE-830F4D3F95A9}" presName="srcNode" presStyleLbl="node1" presStyleIdx="0" presStyleCnt="5"/>
      <dgm:spPr/>
    </dgm:pt>
    <dgm:pt modelId="{3163F0ED-E71F-40D4-A65B-E097A242CA70}" type="pres">
      <dgm:prSet presAssocID="{409D74A7-0A01-4CD5-AFEE-830F4D3F95A9}" presName="conn" presStyleLbl="parChTrans1D2" presStyleIdx="0" presStyleCnt="1"/>
      <dgm:spPr/>
    </dgm:pt>
    <dgm:pt modelId="{027C4C02-EF44-4D1C-8EE7-1CA26324B43B}" type="pres">
      <dgm:prSet presAssocID="{409D74A7-0A01-4CD5-AFEE-830F4D3F95A9}" presName="extraNode" presStyleLbl="node1" presStyleIdx="0" presStyleCnt="5"/>
      <dgm:spPr/>
    </dgm:pt>
    <dgm:pt modelId="{18B987C8-804F-44EE-8A8E-726E0834B758}" type="pres">
      <dgm:prSet presAssocID="{409D74A7-0A01-4CD5-AFEE-830F4D3F95A9}" presName="dstNode" presStyleLbl="node1" presStyleIdx="0" presStyleCnt="5"/>
      <dgm:spPr/>
    </dgm:pt>
    <dgm:pt modelId="{E6EDF4E4-8927-4F0D-A46D-DB6AA0D246BC}" type="pres">
      <dgm:prSet presAssocID="{906E42AE-CCA0-4C4A-952E-A694119D435E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8BF399-662F-436B-B433-BC4AD45C77F9}" type="pres">
      <dgm:prSet presAssocID="{906E42AE-CCA0-4C4A-952E-A694119D435E}" presName="accent_1" presStyleCnt="0"/>
      <dgm:spPr/>
    </dgm:pt>
    <dgm:pt modelId="{342F2C94-2F09-4B95-BBC8-79CD1A75D728}" type="pres">
      <dgm:prSet presAssocID="{906E42AE-CCA0-4C4A-952E-A694119D435E}" presName="accentRepeatNode" presStyleLbl="solidFgAcc1" presStyleIdx="0" presStyleCnt="5"/>
      <dgm:spPr/>
    </dgm:pt>
    <dgm:pt modelId="{ABBA1161-E01B-44BE-9DE7-E7AAA0314097}" type="pres">
      <dgm:prSet presAssocID="{5EDECF43-D741-48B3-8D10-B1D315EF0FAB}" presName="text_2" presStyleLbl="node1" presStyleIdx="1" presStyleCnt="5" custLinFactNeighborY="-8990">
        <dgm:presLayoutVars>
          <dgm:bulletEnabled val="1"/>
        </dgm:presLayoutVars>
      </dgm:prSet>
      <dgm:spPr/>
    </dgm:pt>
    <dgm:pt modelId="{6804EEEF-8CDC-4B78-977B-D7DC9745FD0B}" type="pres">
      <dgm:prSet presAssocID="{5EDECF43-D741-48B3-8D10-B1D315EF0FAB}" presName="accent_2" presStyleCnt="0"/>
      <dgm:spPr/>
    </dgm:pt>
    <dgm:pt modelId="{B010483C-C98B-4CFE-83B6-ECFA5B2E2F22}" type="pres">
      <dgm:prSet presAssocID="{5EDECF43-D741-48B3-8D10-B1D315EF0FAB}" presName="accentRepeatNode" presStyleLbl="solidFgAcc1" presStyleIdx="1" presStyleCnt="5"/>
      <dgm:spPr/>
    </dgm:pt>
    <dgm:pt modelId="{E8A2DC19-88DB-48C4-ADEA-2DA97C448E17}" type="pres">
      <dgm:prSet presAssocID="{84C7D9FA-1C8B-4A3D-97B4-4B4A2D31CBAE}" presName="text_3" presStyleLbl="node1" presStyleIdx="2" presStyleCnt="5" custScaleY="179985" custLinFactNeighborY="5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BB627-7A96-4632-AB47-5EDC17D3719D}" type="pres">
      <dgm:prSet presAssocID="{84C7D9FA-1C8B-4A3D-97B4-4B4A2D31CBAE}" presName="accent_3" presStyleCnt="0"/>
      <dgm:spPr/>
    </dgm:pt>
    <dgm:pt modelId="{8E372AB7-B9AD-4BB0-80FE-F3805441AE7F}" type="pres">
      <dgm:prSet presAssocID="{84C7D9FA-1C8B-4A3D-97B4-4B4A2D31CBAE}" presName="accentRepeatNode" presStyleLbl="solidFgAcc1" presStyleIdx="2" presStyleCnt="5"/>
      <dgm:spPr/>
    </dgm:pt>
    <dgm:pt modelId="{E9810B86-F370-4A90-8DF9-E53B9971B8AE}" type="pres">
      <dgm:prSet presAssocID="{9D9C5043-D6D2-467B-B57E-3BAC8DC7F104}" presName="text_4" presStyleLbl="node1" presStyleIdx="3" presStyleCnt="5" custLinFactNeighborX="726" custLinFactNeighborY="21577">
        <dgm:presLayoutVars>
          <dgm:bulletEnabled val="1"/>
        </dgm:presLayoutVars>
      </dgm:prSet>
      <dgm:spPr/>
    </dgm:pt>
    <dgm:pt modelId="{32FC09CF-BEDD-48CC-94EC-251BE85D2C19}" type="pres">
      <dgm:prSet presAssocID="{9D9C5043-D6D2-467B-B57E-3BAC8DC7F104}" presName="accent_4" presStyleCnt="0"/>
      <dgm:spPr/>
    </dgm:pt>
    <dgm:pt modelId="{A2E212A7-75C1-4A04-B921-B270D7C0C5F1}" type="pres">
      <dgm:prSet presAssocID="{9D9C5043-D6D2-467B-B57E-3BAC8DC7F104}" presName="accentRepeatNode" presStyleLbl="solidFgAcc1" presStyleIdx="3" presStyleCnt="5"/>
      <dgm:spPr/>
    </dgm:pt>
    <dgm:pt modelId="{B4EF803D-1991-477A-B6CD-A133DC74675F}" type="pres">
      <dgm:prSet presAssocID="{EB55E37F-669B-412B-B334-3957D0AA422F}" presName="text_5" presStyleLbl="node1" presStyleIdx="4" presStyleCnt="5">
        <dgm:presLayoutVars>
          <dgm:bulletEnabled val="1"/>
        </dgm:presLayoutVars>
      </dgm:prSet>
      <dgm:spPr/>
    </dgm:pt>
    <dgm:pt modelId="{B6F7C6E1-C902-4776-81A3-EB4DC9ABE816}" type="pres">
      <dgm:prSet presAssocID="{EB55E37F-669B-412B-B334-3957D0AA422F}" presName="accent_5" presStyleCnt="0"/>
      <dgm:spPr/>
    </dgm:pt>
    <dgm:pt modelId="{15D22975-F0CA-48AC-B564-D3C2ED0B4FC9}" type="pres">
      <dgm:prSet presAssocID="{EB55E37F-669B-412B-B334-3957D0AA422F}" presName="accentRepeatNode" presStyleLbl="solidFgAcc1" presStyleIdx="4" presStyleCnt="5"/>
      <dgm:spPr/>
    </dgm:pt>
  </dgm:ptLst>
  <dgm:cxnLst>
    <dgm:cxn modelId="{8CB7C07A-0A3F-44C0-A412-DE56720465AE}" type="presOf" srcId="{35352D92-6371-4D7F-B629-961414D7BB53}" destId="{3163F0ED-E71F-40D4-A65B-E097A242CA70}" srcOrd="0" destOrd="0" presId="urn:microsoft.com/office/officeart/2008/layout/VerticalCurvedList"/>
    <dgm:cxn modelId="{38C915E1-59EA-4BD0-BFDA-98248FE89EB2}" type="presOf" srcId="{906E42AE-CCA0-4C4A-952E-A694119D435E}" destId="{E6EDF4E4-8927-4F0D-A46D-DB6AA0D246BC}" srcOrd="0" destOrd="0" presId="urn:microsoft.com/office/officeart/2008/layout/VerticalCurvedList"/>
    <dgm:cxn modelId="{5FE6A396-17A0-42B0-9A20-BED35CE7153D}" type="presOf" srcId="{5EDECF43-D741-48B3-8D10-B1D315EF0FAB}" destId="{ABBA1161-E01B-44BE-9DE7-E7AAA0314097}" srcOrd="0" destOrd="0" presId="urn:microsoft.com/office/officeart/2008/layout/VerticalCurvedList"/>
    <dgm:cxn modelId="{86A7BDEB-856C-4026-B1A5-61D08A34A57A}" type="presOf" srcId="{409D74A7-0A01-4CD5-AFEE-830F4D3F95A9}" destId="{A459C197-1AA3-4194-A42D-08FB4A63BCBF}" srcOrd="0" destOrd="0" presId="urn:microsoft.com/office/officeart/2008/layout/VerticalCurvedList"/>
    <dgm:cxn modelId="{AE9E4345-B724-47D3-ADDE-80F116426C22}" srcId="{409D74A7-0A01-4CD5-AFEE-830F4D3F95A9}" destId="{84C7D9FA-1C8B-4A3D-97B4-4B4A2D31CBAE}" srcOrd="2" destOrd="0" parTransId="{409F5A62-C917-463B-8E21-048D065D94D3}" sibTransId="{C12ECFAE-FB80-4BBB-A3D2-6BF89A0D4E57}"/>
    <dgm:cxn modelId="{C77D4ACC-D100-4DEB-AF6E-846BED9F4A2D}" srcId="{409D74A7-0A01-4CD5-AFEE-830F4D3F95A9}" destId="{906E42AE-CCA0-4C4A-952E-A694119D435E}" srcOrd="0" destOrd="0" parTransId="{EE3F6015-6BEC-4280-AC46-32B5CC97FCBC}" sibTransId="{35352D92-6371-4D7F-B629-961414D7BB53}"/>
    <dgm:cxn modelId="{4196856F-9ACF-43B5-A120-B90DB827AC6A}" srcId="{409D74A7-0A01-4CD5-AFEE-830F4D3F95A9}" destId="{9D9C5043-D6D2-467B-B57E-3BAC8DC7F104}" srcOrd="3" destOrd="0" parTransId="{A906D141-7F73-48A5-B2EA-25EB8622F47F}" sibTransId="{5DFDF0BF-08C7-4487-AD96-29D39219D3B6}"/>
    <dgm:cxn modelId="{F7A099F4-C60F-4F32-AC5A-2F175182D4A0}" srcId="{409D74A7-0A01-4CD5-AFEE-830F4D3F95A9}" destId="{5EDECF43-D741-48B3-8D10-B1D315EF0FAB}" srcOrd="1" destOrd="0" parTransId="{7789848E-94D9-43B5-BD17-F641800DF918}" sibTransId="{CEA6E776-597B-493B-9664-A4C4319C5384}"/>
    <dgm:cxn modelId="{7B6E53AE-9F4B-4111-B5EC-74641070BA7D}" srcId="{409D74A7-0A01-4CD5-AFEE-830F4D3F95A9}" destId="{EB55E37F-669B-412B-B334-3957D0AA422F}" srcOrd="4" destOrd="0" parTransId="{3BD2CB71-E5EE-4A3F-A534-9610C775112F}" sibTransId="{B2D6487A-DC01-4235-BA1F-FC5EFE642DFA}"/>
    <dgm:cxn modelId="{803FA9EB-2189-4EDC-9CF1-4EBF96C1AEA8}" type="presOf" srcId="{84C7D9FA-1C8B-4A3D-97B4-4B4A2D31CBAE}" destId="{E8A2DC19-88DB-48C4-ADEA-2DA97C448E17}" srcOrd="0" destOrd="0" presId="urn:microsoft.com/office/officeart/2008/layout/VerticalCurvedList"/>
    <dgm:cxn modelId="{B06EAA6B-9CF6-41F4-96C4-FE73D3EF892E}" type="presOf" srcId="{EB55E37F-669B-412B-B334-3957D0AA422F}" destId="{B4EF803D-1991-477A-B6CD-A133DC74675F}" srcOrd="0" destOrd="0" presId="urn:microsoft.com/office/officeart/2008/layout/VerticalCurvedList"/>
    <dgm:cxn modelId="{CF6E0F98-F051-445F-8152-71CE400E897C}" type="presOf" srcId="{9D9C5043-D6D2-467B-B57E-3BAC8DC7F104}" destId="{E9810B86-F370-4A90-8DF9-E53B9971B8AE}" srcOrd="0" destOrd="0" presId="urn:microsoft.com/office/officeart/2008/layout/VerticalCurvedList"/>
    <dgm:cxn modelId="{EBC6139B-83B5-4899-9671-0D153060BBEB}" type="presParOf" srcId="{A459C197-1AA3-4194-A42D-08FB4A63BCBF}" destId="{3A3256F8-1B1F-4072-BC94-5912F54C613A}" srcOrd="0" destOrd="0" presId="urn:microsoft.com/office/officeart/2008/layout/VerticalCurvedList"/>
    <dgm:cxn modelId="{1C9BA809-F240-4E5C-833A-90D84AB03D29}" type="presParOf" srcId="{3A3256F8-1B1F-4072-BC94-5912F54C613A}" destId="{859BECE1-1844-4CAC-BA5B-F4E82F394713}" srcOrd="0" destOrd="0" presId="urn:microsoft.com/office/officeart/2008/layout/VerticalCurvedList"/>
    <dgm:cxn modelId="{4D0485B3-C2E7-434F-8375-20C96478EE88}" type="presParOf" srcId="{859BECE1-1844-4CAC-BA5B-F4E82F394713}" destId="{30FAE4AA-53E3-4B2C-8549-FD87DB70577D}" srcOrd="0" destOrd="0" presId="urn:microsoft.com/office/officeart/2008/layout/VerticalCurvedList"/>
    <dgm:cxn modelId="{9C3054A0-4B32-4B6D-9445-4D8C98CBD3F5}" type="presParOf" srcId="{859BECE1-1844-4CAC-BA5B-F4E82F394713}" destId="{3163F0ED-E71F-40D4-A65B-E097A242CA70}" srcOrd="1" destOrd="0" presId="urn:microsoft.com/office/officeart/2008/layout/VerticalCurvedList"/>
    <dgm:cxn modelId="{83C557F4-8457-44C3-B819-261B76DD2AC0}" type="presParOf" srcId="{859BECE1-1844-4CAC-BA5B-F4E82F394713}" destId="{027C4C02-EF44-4D1C-8EE7-1CA26324B43B}" srcOrd="2" destOrd="0" presId="urn:microsoft.com/office/officeart/2008/layout/VerticalCurvedList"/>
    <dgm:cxn modelId="{C938019D-22CB-49C1-BC3F-7917ED8937FA}" type="presParOf" srcId="{859BECE1-1844-4CAC-BA5B-F4E82F394713}" destId="{18B987C8-804F-44EE-8A8E-726E0834B758}" srcOrd="3" destOrd="0" presId="urn:microsoft.com/office/officeart/2008/layout/VerticalCurvedList"/>
    <dgm:cxn modelId="{643FB398-3112-4357-AA88-C241FA980D86}" type="presParOf" srcId="{3A3256F8-1B1F-4072-BC94-5912F54C613A}" destId="{E6EDF4E4-8927-4F0D-A46D-DB6AA0D246BC}" srcOrd="1" destOrd="0" presId="urn:microsoft.com/office/officeart/2008/layout/VerticalCurvedList"/>
    <dgm:cxn modelId="{C96CD1A5-46E6-494D-BEB0-B3F6D2398186}" type="presParOf" srcId="{3A3256F8-1B1F-4072-BC94-5912F54C613A}" destId="{7A8BF399-662F-436B-B433-BC4AD45C77F9}" srcOrd="2" destOrd="0" presId="urn:microsoft.com/office/officeart/2008/layout/VerticalCurvedList"/>
    <dgm:cxn modelId="{1B556E6F-0ED4-476E-A1C0-1670BECBE545}" type="presParOf" srcId="{7A8BF399-662F-436B-B433-BC4AD45C77F9}" destId="{342F2C94-2F09-4B95-BBC8-79CD1A75D728}" srcOrd="0" destOrd="0" presId="urn:microsoft.com/office/officeart/2008/layout/VerticalCurvedList"/>
    <dgm:cxn modelId="{A5A7BD1B-178C-4F68-A039-89A48BE1403F}" type="presParOf" srcId="{3A3256F8-1B1F-4072-BC94-5912F54C613A}" destId="{ABBA1161-E01B-44BE-9DE7-E7AAA0314097}" srcOrd="3" destOrd="0" presId="urn:microsoft.com/office/officeart/2008/layout/VerticalCurvedList"/>
    <dgm:cxn modelId="{948BD797-6090-43D5-871A-9C42E96E3EC6}" type="presParOf" srcId="{3A3256F8-1B1F-4072-BC94-5912F54C613A}" destId="{6804EEEF-8CDC-4B78-977B-D7DC9745FD0B}" srcOrd="4" destOrd="0" presId="urn:microsoft.com/office/officeart/2008/layout/VerticalCurvedList"/>
    <dgm:cxn modelId="{B56E4575-1C7C-45A4-86A8-19709BF852E3}" type="presParOf" srcId="{6804EEEF-8CDC-4B78-977B-D7DC9745FD0B}" destId="{B010483C-C98B-4CFE-83B6-ECFA5B2E2F22}" srcOrd="0" destOrd="0" presId="urn:microsoft.com/office/officeart/2008/layout/VerticalCurvedList"/>
    <dgm:cxn modelId="{517FFB19-0F7B-4FA9-8B39-80D549E55DE6}" type="presParOf" srcId="{3A3256F8-1B1F-4072-BC94-5912F54C613A}" destId="{E8A2DC19-88DB-48C4-ADEA-2DA97C448E17}" srcOrd="5" destOrd="0" presId="urn:microsoft.com/office/officeart/2008/layout/VerticalCurvedList"/>
    <dgm:cxn modelId="{B9D7C49B-F807-4B28-8351-671E6E274820}" type="presParOf" srcId="{3A3256F8-1B1F-4072-BC94-5912F54C613A}" destId="{701BB627-7A96-4632-AB47-5EDC17D3719D}" srcOrd="6" destOrd="0" presId="urn:microsoft.com/office/officeart/2008/layout/VerticalCurvedList"/>
    <dgm:cxn modelId="{7704473F-5CF2-49C2-A3B2-5362EECD235F}" type="presParOf" srcId="{701BB627-7A96-4632-AB47-5EDC17D3719D}" destId="{8E372AB7-B9AD-4BB0-80FE-F3805441AE7F}" srcOrd="0" destOrd="0" presId="urn:microsoft.com/office/officeart/2008/layout/VerticalCurvedList"/>
    <dgm:cxn modelId="{908843BE-935F-4C6D-885E-63863DD3C8A1}" type="presParOf" srcId="{3A3256F8-1B1F-4072-BC94-5912F54C613A}" destId="{E9810B86-F370-4A90-8DF9-E53B9971B8AE}" srcOrd="7" destOrd="0" presId="urn:microsoft.com/office/officeart/2008/layout/VerticalCurvedList"/>
    <dgm:cxn modelId="{9096D1AF-F316-4B89-BC39-59A723B20DAB}" type="presParOf" srcId="{3A3256F8-1B1F-4072-BC94-5912F54C613A}" destId="{32FC09CF-BEDD-48CC-94EC-251BE85D2C19}" srcOrd="8" destOrd="0" presId="urn:microsoft.com/office/officeart/2008/layout/VerticalCurvedList"/>
    <dgm:cxn modelId="{9151483C-EA4C-40EC-92FE-65B26BF70F7A}" type="presParOf" srcId="{32FC09CF-BEDD-48CC-94EC-251BE85D2C19}" destId="{A2E212A7-75C1-4A04-B921-B270D7C0C5F1}" srcOrd="0" destOrd="0" presId="urn:microsoft.com/office/officeart/2008/layout/VerticalCurvedList"/>
    <dgm:cxn modelId="{5C3FD0A4-E8BB-4174-9B34-7A425D5B3939}" type="presParOf" srcId="{3A3256F8-1B1F-4072-BC94-5912F54C613A}" destId="{B4EF803D-1991-477A-B6CD-A133DC74675F}" srcOrd="9" destOrd="0" presId="urn:microsoft.com/office/officeart/2008/layout/VerticalCurvedList"/>
    <dgm:cxn modelId="{A19327FC-E873-4330-9A52-BFF518666A59}" type="presParOf" srcId="{3A3256F8-1B1F-4072-BC94-5912F54C613A}" destId="{B6F7C6E1-C902-4776-81A3-EB4DC9ABE816}" srcOrd="10" destOrd="0" presId="urn:microsoft.com/office/officeart/2008/layout/VerticalCurvedList"/>
    <dgm:cxn modelId="{909493B9-BAEF-4726-90B6-DE63CFD3F930}" type="presParOf" srcId="{B6F7C6E1-C902-4776-81A3-EB4DC9ABE816}" destId="{15D22975-F0CA-48AC-B564-D3C2ED0B4FC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99C8B8-0509-4691-9EFB-EEEE38699BA6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517E0BF-B088-4D7F-A2C4-45055F4958F5}">
      <dgm:prSet phldrT="[Текст]" phldr="1" custT="1"/>
      <dgm:spPr/>
      <dgm:t>
        <a:bodyPr/>
        <a:lstStyle/>
        <a:p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64AE1407-8E03-4A18-8260-78E9918F08EE}" type="parTrans" cxnId="{8E32F24F-DFA4-4ACB-9B44-699EE06CEC8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529A809C-4A6C-4BD3-953F-D7E2733D709F}" type="sibTrans" cxnId="{8E32F24F-DFA4-4ACB-9B44-699EE06CEC8C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798FFBB-64E7-496B-938D-333230E0FBC3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Отношение только с одним атрибутом имеет степень 1 и называется </a:t>
          </a:r>
          <a:r>
            <a:rPr lang="ru-RU" sz="1800" b="1" u="none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унарным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(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unary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) отношением (или 1-</a:t>
          </a:r>
          <a:r>
            <a:rPr lang="ru-RU" sz="1800" dirty="0" err="1" smtClean="0">
              <a:latin typeface="Arial" pitchFamily="34" charset="0"/>
              <a:cs typeface="Arial" pitchFamily="34" charset="0"/>
            </a:rPr>
            <a:t>арным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кортежем).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036B43CB-2C2A-423C-8474-F780594F7234}" type="parTrans" cxnId="{3A527539-526F-44D9-AF10-9B1ACDF07D0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7027EF4-86D2-43A8-9B09-922436BDB570}" type="sibTrans" cxnId="{3A527539-526F-44D9-AF10-9B1ACDF07D0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B621DB52-3677-4921-A512-83A09840D8D3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Отношение с двумя атрибутами называется </a:t>
          </a:r>
          <a:r>
            <a:rPr lang="ru-RU" sz="1800" b="1" u="none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бинарным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(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binary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),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5960499C-BE84-48D4-85B0-928EC749F451}" type="parTrans" cxnId="{E21635CB-BBB9-4A49-A44C-9B907BCD668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A758CFF-2A3B-435B-A74B-EF186D9A1E81}" type="sibTrans" cxnId="{E21635CB-BBB9-4A49-A44C-9B907BCD668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95E3AC1F-0E64-4D39-8583-092556ED7011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Отношение с тремя атрибутами называется </a:t>
          </a:r>
          <a:r>
            <a:rPr lang="ru-RU" sz="1800" b="1" u="none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тернарным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(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ternary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),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10D2914D-E916-4833-8163-1C273A830280}" type="parTrans" cxnId="{828901E9-E896-4D5F-892A-E05F4D553005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D0127F81-ADFD-434D-A7E8-509844A222D8}" type="sibTrans" cxnId="{828901E9-E896-4D5F-892A-E05F4D553005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D1A824F-940B-4BC5-BCB6-93B2E5FBBAAD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Отношение с большим количеством атрибутов называется </a:t>
          </a:r>
          <a:r>
            <a:rPr lang="en-US" sz="18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n</a:t>
          </a:r>
          <a:r>
            <a:rPr lang="ru-RU" sz="1800" b="1" u="sng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-</a:t>
          </a:r>
          <a:r>
            <a:rPr lang="ru-RU" sz="1800" b="1" u="sng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арным</a:t>
          </a:r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(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n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-агу).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CDD8C1D3-C8EF-4C13-A813-28AC8F50ABD8}" type="parTrans" cxnId="{83A3562E-00D5-43F2-80E3-BEAD6A23722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C000E635-E0C0-4660-8BBF-3392C3DD8DAD}" type="sibTrans" cxnId="{83A3562E-00D5-43F2-80E3-BEAD6A23722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ADB0E98-3F3C-4047-B71A-EB58585F954A}">
      <dgm:prSet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Кардинальность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- это количество кортежей, которое содержит отношение.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E36B8BB6-848F-42DE-B4BA-DDCDA65277F8}" type="parTrans" cxnId="{24AECDF6-ADAB-4E51-9E84-B5B126FC82E5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B1ACA6E-5F15-4B84-9E23-3F88A5D716F9}" type="sibTrans" cxnId="{24AECDF6-ADAB-4E51-9E84-B5B126FC82E5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751FBC64-F3DA-40B5-97BB-19EA51208E06}">
      <dgm:prSet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Реляционная база данных </a:t>
          </a:r>
          <a:r>
            <a:rPr lang="ru-RU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  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это набор нормализованных отношений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F9B8558C-D0B8-405A-A29F-F34AA3B752E1}" type="parTrans" cxnId="{87897E39-8676-4112-AD84-A77C83A0F02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9252444-B5AF-4F3D-B819-07AB8B71B6B6}" type="sibTrans" cxnId="{87897E39-8676-4112-AD84-A77C83A0F028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9E9F2BFF-A24B-4344-B1B0-FB1A94AC985E}">
      <dgm:prSet custT="1"/>
      <dgm:spPr/>
      <dgm:t>
        <a:bodyPr/>
        <a:lstStyle/>
        <a:p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C59C29EB-A267-4C09-854B-B13B2652FBD3}" type="parTrans" cxnId="{728F7690-8FE6-49AD-B775-9F9DA9702BA1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4FB84A2A-434A-49E0-BB45-D73CCF7E52FF}" type="sibTrans" cxnId="{728F7690-8FE6-49AD-B775-9F9DA9702BA1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3800F329-2666-4CB5-A2E5-DE254C02AF03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Реляционная база данных состоит из отношений, структура которых определяется с помощью особых методов, называемых </a:t>
          </a:r>
          <a:r>
            <a:rPr lang="ru-RU" sz="1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нормализацией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.</a:t>
          </a:r>
          <a:r>
            <a:rPr lang="ru-RU" sz="1800" i="1" dirty="0" smtClean="0">
              <a:latin typeface="Arial" pitchFamily="34" charset="0"/>
              <a:cs typeface="Arial" pitchFamily="34" charset="0"/>
            </a:rPr>
            <a:t>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586FDAEF-5A35-4DC3-A3C9-08A8C6BD1822}" type="parTrans" cxnId="{954B99EE-8214-4A7C-95D7-E47D4C65EA9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065DF2BA-654A-40ED-BB10-96CBA706EFC9}" type="sibTrans" cxnId="{954B99EE-8214-4A7C-95D7-E47D4C65EA9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2FBD5715-0767-44CC-A778-E87D339B86CE}">
      <dgm:prSet custT="1"/>
      <dgm:spPr/>
      <dgm:t>
        <a:bodyPr/>
        <a:lstStyle/>
        <a:p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A02C3FE-2661-4D4D-BC94-B0A3AD3DA3F9}" type="parTrans" cxnId="{33A5EF28-D542-4EEE-A8EF-9BC1B8E139E0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0A416FC-A5CD-4633-95CB-D370CA4F71FE}" type="sibTrans" cxnId="{33A5EF28-D542-4EEE-A8EF-9BC1B8E139E0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63CCA83-3E7C-4128-9355-25FE41920A71}">
      <dgm:prSet custT="1"/>
      <dgm:spPr/>
      <dgm:t>
        <a:bodyPr/>
        <a:lstStyle/>
        <a:p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7227FF33-44FC-42AC-8DD4-B0CBE99F9A9B}" type="parTrans" cxnId="{9C9D6B50-364B-4F57-B780-E5EBFB1B1DB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BA1569B2-7B52-45E3-9F47-D11E6C56A423}" type="sibTrans" cxnId="{9C9D6B50-364B-4F57-B780-E5EBFB1B1DBB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CEABB0A-337E-4734-9DE4-C3998AA85D84}">
      <dgm:prSet custT="1"/>
      <dgm:spPr/>
      <dgm:t>
        <a:bodyPr/>
        <a:lstStyle/>
        <a:p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F016686B-F182-49D4-9141-8659705B631B}" type="parTrans" cxnId="{38048FAC-BF2D-4D55-A1D0-1A740C50B6E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2C04D6DC-EDDA-4EE3-B984-1FA833772C25}" type="sibTrans" cxnId="{38048FAC-BF2D-4D55-A1D0-1A740C50B6E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475F47EC-58C3-474C-B82F-265995AB58EE}">
      <dgm:prSet custT="1"/>
      <dgm:spPr/>
      <dgm:t>
        <a:bodyPr/>
        <a:lstStyle/>
        <a:p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F09E7C01-C486-4113-8394-330804E29DBF}" type="parTrans" cxnId="{22951FDD-98C0-4C5A-917D-A82F672BB7E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E3F413AD-EEC3-41A6-8078-A1506804CA0C}" type="sibTrans" cxnId="{22951FDD-98C0-4C5A-917D-A82F672BB7ED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694BE277-42E2-4053-A078-101B67949681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Кардинальность меняется при каждом добавлении или удалении кортежей. Кардинальность является свойством тела отношения и определяется текущим состоянием отношения в произвольно взятый момент.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788D2857-5038-4DFF-BD90-2E15287EABA8}" type="sibTrans" cxnId="{2FF7DAF8-1BDA-4D8B-BBE3-18F5511E7341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CCB3379-2299-4CE8-9E6F-227F43FC9EC2}" type="parTrans" cxnId="{2FF7DAF8-1BDA-4D8B-BBE3-18F5511E7341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901F1485-F42A-4A6D-B8BC-29D15A11CF02}">
      <dgm:prSet custT="1"/>
      <dgm:spPr/>
      <dgm:t>
        <a:bodyPr/>
        <a:lstStyle/>
        <a:p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D8AB4A8B-787A-4B5F-82B1-A4284A2252FC}" type="parTrans" cxnId="{792B883D-005E-41B3-8A2C-3ACEC079171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11144C29-FEE0-46BE-9D08-B70AA56C86D1}" type="sibTrans" cxnId="{792B883D-005E-41B3-8A2C-3ACEC079171E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FAA7F537-8519-43BC-8DEF-A2142B652358}">
      <dgm:prSet custT="1"/>
      <dgm:spPr/>
      <dgm:t>
        <a:bodyPr/>
        <a:lstStyle/>
        <a:p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B021DF83-F6CA-451E-876B-6E6B99D4AC45}" type="parTrans" cxnId="{547738F3-B7E3-4B5B-B10D-D5315FE2F227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D80645B8-33C2-4C4F-AC98-535CD448A8AB}" type="sibTrans" cxnId="{547738F3-B7E3-4B5B-B10D-D5315FE2F227}">
      <dgm:prSet/>
      <dgm:spPr/>
      <dgm:t>
        <a:bodyPr/>
        <a:lstStyle/>
        <a:p>
          <a:endParaRPr lang="ru-RU" sz="1800">
            <a:latin typeface="Arial" pitchFamily="34" charset="0"/>
            <a:cs typeface="Arial" pitchFamily="34" charset="0"/>
          </a:endParaRPr>
        </a:p>
      </dgm:t>
    </dgm:pt>
    <dgm:pt modelId="{842CF634-89C1-4651-8B73-6E0D7D56C1F3}" type="pres">
      <dgm:prSet presAssocID="{B699C8B8-0509-4691-9EFB-EEEE38699BA6}" presName="linearFlow" presStyleCnt="0">
        <dgm:presLayoutVars>
          <dgm:dir/>
          <dgm:animLvl val="lvl"/>
          <dgm:resizeHandles val="exact"/>
        </dgm:presLayoutVars>
      </dgm:prSet>
      <dgm:spPr/>
    </dgm:pt>
    <dgm:pt modelId="{5EC6C282-0872-4A9A-AE34-151E02C15B74}" type="pres">
      <dgm:prSet presAssocID="{7517E0BF-B088-4D7F-A2C4-45055F4958F5}" presName="composite" presStyleCnt="0"/>
      <dgm:spPr/>
    </dgm:pt>
    <dgm:pt modelId="{A9A23F76-73E8-4371-9F93-203DCCD0DEA6}" type="pres">
      <dgm:prSet presAssocID="{7517E0BF-B088-4D7F-A2C4-45055F4958F5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7096A03A-2371-46E5-9AC7-3BED432CB001}" type="pres">
      <dgm:prSet presAssocID="{7517E0BF-B088-4D7F-A2C4-45055F4958F5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F3BEAC-B11B-4A55-BDB2-7BA90884586C}" type="pres">
      <dgm:prSet presAssocID="{529A809C-4A6C-4BD3-953F-D7E2733D709F}" presName="sp" presStyleCnt="0"/>
      <dgm:spPr/>
    </dgm:pt>
    <dgm:pt modelId="{F12FD8E2-2423-4481-8B4F-87C3B089103A}" type="pres">
      <dgm:prSet presAssocID="{2FBD5715-0767-44CC-A778-E87D339B86CE}" presName="composite" presStyleCnt="0"/>
      <dgm:spPr/>
    </dgm:pt>
    <dgm:pt modelId="{9353B93E-53D6-42AD-A3D8-2BB36AFD4136}" type="pres">
      <dgm:prSet presAssocID="{2FBD5715-0767-44CC-A778-E87D339B86CE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3385A386-65A5-4D09-9596-A039927312E0}" type="pres">
      <dgm:prSet presAssocID="{2FBD5715-0767-44CC-A778-E87D339B86CE}" presName="descendantText" presStyleLbl="alignAcc1" presStyleIdx="1" presStyleCnt="8">
        <dgm:presLayoutVars>
          <dgm:bulletEnabled val="1"/>
        </dgm:presLayoutVars>
      </dgm:prSet>
      <dgm:spPr/>
    </dgm:pt>
    <dgm:pt modelId="{CE228CEB-DE92-4A2D-AC7C-67BAA519189D}" type="pres">
      <dgm:prSet presAssocID="{10A416FC-A5CD-4633-95CB-D370CA4F71FE}" presName="sp" presStyleCnt="0"/>
      <dgm:spPr/>
    </dgm:pt>
    <dgm:pt modelId="{AB7616B1-D718-47B4-A66F-8FB9BDFD9A3D}" type="pres">
      <dgm:prSet presAssocID="{E63CCA83-3E7C-4128-9355-25FE41920A71}" presName="composite" presStyleCnt="0"/>
      <dgm:spPr/>
    </dgm:pt>
    <dgm:pt modelId="{371E827F-CCB8-4662-B1AC-16A3F66E5D7A}" type="pres">
      <dgm:prSet presAssocID="{E63CCA83-3E7C-4128-9355-25FE41920A71}" presName="parentText" presStyleLbl="alignNode1" presStyleIdx="2" presStyleCnt="8">
        <dgm:presLayoutVars>
          <dgm:chMax val="1"/>
          <dgm:bulletEnabled val="1"/>
        </dgm:presLayoutVars>
      </dgm:prSet>
      <dgm:spPr/>
    </dgm:pt>
    <dgm:pt modelId="{637C7FE8-8948-426A-ADFF-9F828564B564}" type="pres">
      <dgm:prSet presAssocID="{E63CCA83-3E7C-4128-9355-25FE41920A71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8F3F28-7F8F-4131-9CE0-3F647919F47A}" type="pres">
      <dgm:prSet presAssocID="{BA1569B2-7B52-45E3-9F47-D11E6C56A423}" presName="sp" presStyleCnt="0"/>
      <dgm:spPr/>
    </dgm:pt>
    <dgm:pt modelId="{AC2206F1-B6E8-4E09-B0CF-9F98E60DB320}" type="pres">
      <dgm:prSet presAssocID="{ECEABB0A-337E-4734-9DE4-C3998AA85D84}" presName="composite" presStyleCnt="0"/>
      <dgm:spPr/>
    </dgm:pt>
    <dgm:pt modelId="{2C10EC29-C1EF-49A4-B536-B8C056ACBA36}" type="pres">
      <dgm:prSet presAssocID="{ECEABB0A-337E-4734-9DE4-C3998AA85D84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28545E61-A7A8-4A47-BB16-5C1C64219206}" type="pres">
      <dgm:prSet presAssocID="{ECEABB0A-337E-4734-9DE4-C3998AA85D84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023600-0462-408B-9AF0-9B869BD0F8C3}" type="pres">
      <dgm:prSet presAssocID="{2C04D6DC-EDDA-4EE3-B984-1FA833772C25}" presName="sp" presStyleCnt="0"/>
      <dgm:spPr/>
    </dgm:pt>
    <dgm:pt modelId="{3389E8C3-C89C-4018-B0DE-374451104F75}" type="pres">
      <dgm:prSet presAssocID="{475F47EC-58C3-474C-B82F-265995AB58EE}" presName="composite" presStyleCnt="0"/>
      <dgm:spPr/>
    </dgm:pt>
    <dgm:pt modelId="{C98F858B-AB65-48C8-A94D-7B81A0C04B68}" type="pres">
      <dgm:prSet presAssocID="{475F47EC-58C3-474C-B82F-265995AB58EE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8835ABCA-4CDE-4B18-9836-A941DD4CB62D}" type="pres">
      <dgm:prSet presAssocID="{475F47EC-58C3-474C-B82F-265995AB58EE}" presName="descendantText" presStyleLbl="alignAcc1" presStyleIdx="4" presStyleCnt="8">
        <dgm:presLayoutVars>
          <dgm:bulletEnabled val="1"/>
        </dgm:presLayoutVars>
      </dgm:prSet>
      <dgm:spPr/>
    </dgm:pt>
    <dgm:pt modelId="{5AA71DBF-4C5B-4B1C-9A53-59C96A42C52D}" type="pres">
      <dgm:prSet presAssocID="{E3F413AD-EEC3-41A6-8078-A1506804CA0C}" presName="sp" presStyleCnt="0"/>
      <dgm:spPr/>
    </dgm:pt>
    <dgm:pt modelId="{D0D43224-8891-4283-B4C0-30947474DB25}" type="pres">
      <dgm:prSet presAssocID="{901F1485-F42A-4A6D-B8BC-29D15A11CF02}" presName="composite" presStyleCnt="0"/>
      <dgm:spPr/>
    </dgm:pt>
    <dgm:pt modelId="{DF65DBE2-1112-42DF-A019-2FEC7AC2D636}" type="pres">
      <dgm:prSet presAssocID="{901F1485-F42A-4A6D-B8BC-29D15A11CF02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24B0D3A1-E51D-47E0-8FAE-902A0BF3DF42}" type="pres">
      <dgm:prSet presAssocID="{901F1485-F42A-4A6D-B8BC-29D15A11CF02}" presName="descendantText" presStyleLbl="alignAcc1" presStyleIdx="5" presStyleCnt="8" custScaleY="205297">
        <dgm:presLayoutVars>
          <dgm:bulletEnabled val="1"/>
        </dgm:presLayoutVars>
      </dgm:prSet>
      <dgm:spPr/>
    </dgm:pt>
    <dgm:pt modelId="{AB673D7D-513E-49C9-93B3-FF5B32543793}" type="pres">
      <dgm:prSet presAssocID="{11144C29-FEE0-46BE-9D08-B70AA56C86D1}" presName="sp" presStyleCnt="0"/>
      <dgm:spPr/>
    </dgm:pt>
    <dgm:pt modelId="{A42E0CA8-B9AF-4E0D-8EEA-2C49D7799B27}" type="pres">
      <dgm:prSet presAssocID="{FAA7F537-8519-43BC-8DEF-A2142B652358}" presName="composite" presStyleCnt="0"/>
      <dgm:spPr/>
    </dgm:pt>
    <dgm:pt modelId="{E936B638-02C6-4919-9DF2-E774C39E4A09}" type="pres">
      <dgm:prSet presAssocID="{FAA7F537-8519-43BC-8DEF-A2142B652358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FA85B7FE-A1EC-43EE-AB0A-5203DB54D1E6}" type="pres">
      <dgm:prSet presAssocID="{FAA7F537-8519-43BC-8DEF-A2142B652358}" presName="descendantText" presStyleLbl="alignAcc1" presStyleIdx="6" presStyleCnt="8">
        <dgm:presLayoutVars>
          <dgm:bulletEnabled val="1"/>
        </dgm:presLayoutVars>
      </dgm:prSet>
      <dgm:spPr/>
    </dgm:pt>
    <dgm:pt modelId="{6F74D2F1-E741-45C7-934D-23004F401B32}" type="pres">
      <dgm:prSet presAssocID="{D80645B8-33C2-4C4F-AC98-535CD448A8AB}" presName="sp" presStyleCnt="0"/>
      <dgm:spPr/>
    </dgm:pt>
    <dgm:pt modelId="{54FD55D5-DDA0-4C12-8A49-8D0AE0AF4895}" type="pres">
      <dgm:prSet presAssocID="{9E9F2BFF-A24B-4344-B1B0-FB1A94AC985E}" presName="composite" presStyleCnt="0"/>
      <dgm:spPr/>
    </dgm:pt>
    <dgm:pt modelId="{551703A5-33EC-401E-9B32-BAF8DD20544C}" type="pres">
      <dgm:prSet presAssocID="{9E9F2BFF-A24B-4344-B1B0-FB1A94AC985E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F9B5FC06-F375-4FA5-9207-6DAE9B8E5E56}" type="pres">
      <dgm:prSet presAssocID="{9E9F2BFF-A24B-4344-B1B0-FB1A94AC985E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954B99EE-8214-4A7C-95D7-E47D4C65EA9B}" srcId="{9E9F2BFF-A24B-4344-B1B0-FB1A94AC985E}" destId="{3800F329-2666-4CB5-A2E5-DE254C02AF03}" srcOrd="0" destOrd="0" parTransId="{586FDAEF-5A35-4DC3-A3C9-08A8C6BD1822}" sibTransId="{065DF2BA-654A-40ED-BB10-96CBA706EFC9}"/>
    <dgm:cxn modelId="{99799E8A-43B2-4370-B0CE-B709C39CED62}" type="presOf" srcId="{E63CCA83-3E7C-4128-9355-25FE41920A71}" destId="{371E827F-CCB8-4662-B1AC-16A3F66E5D7A}" srcOrd="0" destOrd="0" presId="urn:microsoft.com/office/officeart/2005/8/layout/chevron2"/>
    <dgm:cxn modelId="{10AF55DB-1A8F-491A-A675-E2C75A944069}" type="presOf" srcId="{B699C8B8-0509-4691-9EFB-EEEE38699BA6}" destId="{842CF634-89C1-4651-8B73-6E0D7D56C1F3}" srcOrd="0" destOrd="0" presId="urn:microsoft.com/office/officeart/2005/8/layout/chevron2"/>
    <dgm:cxn modelId="{728F7690-8FE6-49AD-B775-9F9DA9702BA1}" srcId="{B699C8B8-0509-4691-9EFB-EEEE38699BA6}" destId="{9E9F2BFF-A24B-4344-B1B0-FB1A94AC985E}" srcOrd="7" destOrd="0" parTransId="{C59C29EB-A267-4C09-854B-B13B2652FBD3}" sibTransId="{4FB84A2A-434A-49E0-BB45-D73CCF7E52FF}"/>
    <dgm:cxn modelId="{87897E39-8676-4112-AD84-A77C83A0F028}" srcId="{FAA7F537-8519-43BC-8DEF-A2142B652358}" destId="{751FBC64-F3DA-40B5-97BB-19EA51208E06}" srcOrd="0" destOrd="0" parTransId="{F9B8558C-D0B8-405A-A29F-F34AA3B752E1}" sibTransId="{E9252444-B5AF-4F3D-B819-07AB8B71B6B6}"/>
    <dgm:cxn modelId="{F0DA3F4D-53BD-4602-BC53-5A602A39E2C5}" type="presOf" srcId="{FADB0E98-3F3C-4047-B71A-EB58585F954A}" destId="{8835ABCA-4CDE-4B18-9836-A941DD4CB62D}" srcOrd="0" destOrd="0" presId="urn:microsoft.com/office/officeart/2005/8/layout/chevron2"/>
    <dgm:cxn modelId="{9CA8577C-D9F4-4AFC-A648-A92B8DF3E847}" type="presOf" srcId="{9E9F2BFF-A24B-4344-B1B0-FB1A94AC985E}" destId="{551703A5-33EC-401E-9B32-BAF8DD20544C}" srcOrd="0" destOrd="0" presId="urn:microsoft.com/office/officeart/2005/8/layout/chevron2"/>
    <dgm:cxn modelId="{A18F1800-4DF5-436B-8C06-49A019BADE4E}" type="presOf" srcId="{751FBC64-F3DA-40B5-97BB-19EA51208E06}" destId="{FA85B7FE-A1EC-43EE-AB0A-5203DB54D1E6}" srcOrd="0" destOrd="0" presId="urn:microsoft.com/office/officeart/2005/8/layout/chevron2"/>
    <dgm:cxn modelId="{24AECDF6-ADAB-4E51-9E84-B5B126FC82E5}" srcId="{475F47EC-58C3-474C-B82F-265995AB58EE}" destId="{FADB0E98-3F3C-4047-B71A-EB58585F954A}" srcOrd="0" destOrd="0" parTransId="{E36B8BB6-848F-42DE-B4BA-DDCDA65277F8}" sibTransId="{3B1ACA6E-5F15-4B84-9E23-3F88A5D716F9}"/>
    <dgm:cxn modelId="{3A527539-526F-44D9-AF10-9B1ACDF07D0D}" srcId="{7517E0BF-B088-4D7F-A2C4-45055F4958F5}" destId="{6798FFBB-64E7-496B-938D-333230E0FBC3}" srcOrd="0" destOrd="0" parTransId="{036B43CB-2C2A-423C-8474-F780594F7234}" sibTransId="{77027EF4-86D2-43A8-9B09-922436BDB570}"/>
    <dgm:cxn modelId="{9C9D6B50-364B-4F57-B780-E5EBFB1B1DBB}" srcId="{B699C8B8-0509-4691-9EFB-EEEE38699BA6}" destId="{E63CCA83-3E7C-4128-9355-25FE41920A71}" srcOrd="2" destOrd="0" parTransId="{7227FF33-44FC-42AC-8DD4-B0CBE99F9A9B}" sibTransId="{BA1569B2-7B52-45E3-9F47-D11E6C56A423}"/>
    <dgm:cxn modelId="{2FF7DAF8-1BDA-4D8B-BBE3-18F5511E7341}" srcId="{901F1485-F42A-4A6D-B8BC-29D15A11CF02}" destId="{694BE277-42E2-4053-A078-101B67949681}" srcOrd="0" destOrd="0" parTransId="{8CCB3379-2299-4CE8-9E6F-227F43FC9EC2}" sibTransId="{788D2857-5038-4DFF-BD90-2E15287EABA8}"/>
    <dgm:cxn modelId="{2594EE4A-02D0-473C-B466-0F3A0BA8F11D}" type="presOf" srcId="{901F1485-F42A-4A6D-B8BC-29D15A11CF02}" destId="{DF65DBE2-1112-42DF-A019-2FEC7AC2D636}" srcOrd="0" destOrd="0" presId="urn:microsoft.com/office/officeart/2005/8/layout/chevron2"/>
    <dgm:cxn modelId="{83A3562E-00D5-43F2-80E3-BEAD6A237228}" srcId="{ECEABB0A-337E-4734-9DE4-C3998AA85D84}" destId="{FD1A824F-940B-4BC5-BCB6-93B2E5FBBAAD}" srcOrd="0" destOrd="0" parTransId="{CDD8C1D3-C8EF-4C13-A813-28AC8F50ABD8}" sibTransId="{C000E635-E0C0-4660-8BBF-3392C3DD8DAD}"/>
    <dgm:cxn modelId="{E21635CB-BBB9-4A49-A44C-9B907BCD6688}" srcId="{2FBD5715-0767-44CC-A778-E87D339B86CE}" destId="{B621DB52-3677-4921-A512-83A09840D8D3}" srcOrd="0" destOrd="0" parTransId="{5960499C-BE84-48D4-85B0-928EC749F451}" sibTransId="{1A758CFF-2A3B-435B-A74B-EF186D9A1E81}"/>
    <dgm:cxn modelId="{AAD35ED6-49CF-4518-8833-8FF41F17F6C0}" type="presOf" srcId="{7517E0BF-B088-4D7F-A2C4-45055F4958F5}" destId="{A9A23F76-73E8-4371-9F93-203DCCD0DEA6}" srcOrd="0" destOrd="0" presId="urn:microsoft.com/office/officeart/2005/8/layout/chevron2"/>
    <dgm:cxn modelId="{33A5EF28-D542-4EEE-A8EF-9BC1B8E139E0}" srcId="{B699C8B8-0509-4691-9EFB-EEEE38699BA6}" destId="{2FBD5715-0767-44CC-A778-E87D339B86CE}" srcOrd="1" destOrd="0" parTransId="{AA02C3FE-2661-4D4D-BC94-B0A3AD3DA3F9}" sibTransId="{10A416FC-A5CD-4633-95CB-D370CA4F71FE}"/>
    <dgm:cxn modelId="{9375F563-0CB2-4454-AE99-6AB1401CF5ED}" type="presOf" srcId="{B621DB52-3677-4921-A512-83A09840D8D3}" destId="{3385A386-65A5-4D09-9596-A039927312E0}" srcOrd="0" destOrd="0" presId="urn:microsoft.com/office/officeart/2005/8/layout/chevron2"/>
    <dgm:cxn modelId="{8E32F24F-DFA4-4ACB-9B44-699EE06CEC8C}" srcId="{B699C8B8-0509-4691-9EFB-EEEE38699BA6}" destId="{7517E0BF-B088-4D7F-A2C4-45055F4958F5}" srcOrd="0" destOrd="0" parTransId="{64AE1407-8E03-4A18-8260-78E9918F08EE}" sibTransId="{529A809C-4A6C-4BD3-953F-D7E2733D709F}"/>
    <dgm:cxn modelId="{BCDBB831-FE83-4114-8089-D64D9A74F7CB}" type="presOf" srcId="{ECEABB0A-337E-4734-9DE4-C3998AA85D84}" destId="{2C10EC29-C1EF-49A4-B536-B8C056ACBA36}" srcOrd="0" destOrd="0" presId="urn:microsoft.com/office/officeart/2005/8/layout/chevron2"/>
    <dgm:cxn modelId="{A9FEFC46-39A1-4449-B043-6C23C8F59A22}" type="presOf" srcId="{2FBD5715-0767-44CC-A778-E87D339B86CE}" destId="{9353B93E-53D6-42AD-A3D8-2BB36AFD4136}" srcOrd="0" destOrd="0" presId="urn:microsoft.com/office/officeart/2005/8/layout/chevron2"/>
    <dgm:cxn modelId="{ADB54379-3F64-4AE8-8BD3-9D7A1A716CAA}" type="presOf" srcId="{FD1A824F-940B-4BC5-BCB6-93B2E5FBBAAD}" destId="{28545E61-A7A8-4A47-BB16-5C1C64219206}" srcOrd="0" destOrd="0" presId="urn:microsoft.com/office/officeart/2005/8/layout/chevron2"/>
    <dgm:cxn modelId="{EBEF0695-1A90-4407-85B7-48443543F141}" type="presOf" srcId="{FAA7F537-8519-43BC-8DEF-A2142B652358}" destId="{E936B638-02C6-4919-9DF2-E774C39E4A09}" srcOrd="0" destOrd="0" presId="urn:microsoft.com/office/officeart/2005/8/layout/chevron2"/>
    <dgm:cxn modelId="{480AA590-02EB-4F1F-BDF9-CA21516BEA19}" type="presOf" srcId="{95E3AC1F-0E64-4D39-8583-092556ED7011}" destId="{637C7FE8-8948-426A-ADFF-9F828564B564}" srcOrd="0" destOrd="0" presId="urn:microsoft.com/office/officeart/2005/8/layout/chevron2"/>
    <dgm:cxn modelId="{828901E9-E896-4D5F-892A-E05F4D553005}" srcId="{E63CCA83-3E7C-4128-9355-25FE41920A71}" destId="{95E3AC1F-0E64-4D39-8583-092556ED7011}" srcOrd="0" destOrd="0" parTransId="{10D2914D-E916-4833-8163-1C273A830280}" sibTransId="{D0127F81-ADFD-434D-A7E8-509844A222D8}"/>
    <dgm:cxn modelId="{792B883D-005E-41B3-8A2C-3ACEC079171E}" srcId="{B699C8B8-0509-4691-9EFB-EEEE38699BA6}" destId="{901F1485-F42A-4A6D-B8BC-29D15A11CF02}" srcOrd="5" destOrd="0" parTransId="{D8AB4A8B-787A-4B5F-82B1-A4284A2252FC}" sibTransId="{11144C29-FEE0-46BE-9D08-B70AA56C86D1}"/>
    <dgm:cxn modelId="{547738F3-B7E3-4B5B-B10D-D5315FE2F227}" srcId="{B699C8B8-0509-4691-9EFB-EEEE38699BA6}" destId="{FAA7F537-8519-43BC-8DEF-A2142B652358}" srcOrd="6" destOrd="0" parTransId="{B021DF83-F6CA-451E-876B-6E6B99D4AC45}" sibTransId="{D80645B8-33C2-4C4F-AC98-535CD448A8AB}"/>
    <dgm:cxn modelId="{22951FDD-98C0-4C5A-917D-A82F672BB7ED}" srcId="{B699C8B8-0509-4691-9EFB-EEEE38699BA6}" destId="{475F47EC-58C3-474C-B82F-265995AB58EE}" srcOrd="4" destOrd="0" parTransId="{F09E7C01-C486-4113-8394-330804E29DBF}" sibTransId="{E3F413AD-EEC3-41A6-8078-A1506804CA0C}"/>
    <dgm:cxn modelId="{F9FCDF8A-E982-41B6-B7FB-DD12A1AADDBF}" type="presOf" srcId="{6798FFBB-64E7-496B-938D-333230E0FBC3}" destId="{7096A03A-2371-46E5-9AC7-3BED432CB001}" srcOrd="0" destOrd="0" presId="urn:microsoft.com/office/officeart/2005/8/layout/chevron2"/>
    <dgm:cxn modelId="{38048FAC-BF2D-4D55-A1D0-1A740C50B6EE}" srcId="{B699C8B8-0509-4691-9EFB-EEEE38699BA6}" destId="{ECEABB0A-337E-4734-9DE4-C3998AA85D84}" srcOrd="3" destOrd="0" parTransId="{F016686B-F182-49D4-9141-8659705B631B}" sibTransId="{2C04D6DC-EDDA-4EE3-B984-1FA833772C25}"/>
    <dgm:cxn modelId="{EB685CA0-4555-4FA2-AB9E-68D76E8CB262}" type="presOf" srcId="{694BE277-42E2-4053-A078-101B67949681}" destId="{24B0D3A1-E51D-47E0-8FAE-902A0BF3DF42}" srcOrd="0" destOrd="0" presId="urn:microsoft.com/office/officeart/2005/8/layout/chevron2"/>
    <dgm:cxn modelId="{4AC8AA2F-4D2E-4703-99CB-1A4D4EDAA1E4}" type="presOf" srcId="{3800F329-2666-4CB5-A2E5-DE254C02AF03}" destId="{F9B5FC06-F375-4FA5-9207-6DAE9B8E5E56}" srcOrd="0" destOrd="0" presId="urn:microsoft.com/office/officeart/2005/8/layout/chevron2"/>
    <dgm:cxn modelId="{4C134B62-8B63-45E4-BA05-88F2483102A9}" type="presOf" srcId="{475F47EC-58C3-474C-B82F-265995AB58EE}" destId="{C98F858B-AB65-48C8-A94D-7B81A0C04B68}" srcOrd="0" destOrd="0" presId="urn:microsoft.com/office/officeart/2005/8/layout/chevron2"/>
    <dgm:cxn modelId="{9202F255-A67D-4CAB-A706-146FB8BD831F}" type="presParOf" srcId="{842CF634-89C1-4651-8B73-6E0D7D56C1F3}" destId="{5EC6C282-0872-4A9A-AE34-151E02C15B74}" srcOrd="0" destOrd="0" presId="urn:microsoft.com/office/officeart/2005/8/layout/chevron2"/>
    <dgm:cxn modelId="{D25F8C10-2C87-4025-B7AD-2EA62C9F1194}" type="presParOf" srcId="{5EC6C282-0872-4A9A-AE34-151E02C15B74}" destId="{A9A23F76-73E8-4371-9F93-203DCCD0DEA6}" srcOrd="0" destOrd="0" presId="urn:microsoft.com/office/officeart/2005/8/layout/chevron2"/>
    <dgm:cxn modelId="{FC2A9BD9-ED80-4CC1-B42F-E12E7CFC2A9C}" type="presParOf" srcId="{5EC6C282-0872-4A9A-AE34-151E02C15B74}" destId="{7096A03A-2371-46E5-9AC7-3BED432CB001}" srcOrd="1" destOrd="0" presId="urn:microsoft.com/office/officeart/2005/8/layout/chevron2"/>
    <dgm:cxn modelId="{51DF34AE-567C-4611-B99C-ACF24695818E}" type="presParOf" srcId="{842CF634-89C1-4651-8B73-6E0D7D56C1F3}" destId="{9DF3BEAC-B11B-4A55-BDB2-7BA90884586C}" srcOrd="1" destOrd="0" presId="urn:microsoft.com/office/officeart/2005/8/layout/chevron2"/>
    <dgm:cxn modelId="{76B71434-6539-4B59-88F9-FA4D14165EE1}" type="presParOf" srcId="{842CF634-89C1-4651-8B73-6E0D7D56C1F3}" destId="{F12FD8E2-2423-4481-8B4F-87C3B089103A}" srcOrd="2" destOrd="0" presId="urn:microsoft.com/office/officeart/2005/8/layout/chevron2"/>
    <dgm:cxn modelId="{D9F5DA1A-76F5-41EB-8659-4D85787EDBDA}" type="presParOf" srcId="{F12FD8E2-2423-4481-8B4F-87C3B089103A}" destId="{9353B93E-53D6-42AD-A3D8-2BB36AFD4136}" srcOrd="0" destOrd="0" presId="urn:microsoft.com/office/officeart/2005/8/layout/chevron2"/>
    <dgm:cxn modelId="{DA216408-58E3-43EE-89DE-2A32FFD704C3}" type="presParOf" srcId="{F12FD8E2-2423-4481-8B4F-87C3B089103A}" destId="{3385A386-65A5-4D09-9596-A039927312E0}" srcOrd="1" destOrd="0" presId="urn:microsoft.com/office/officeart/2005/8/layout/chevron2"/>
    <dgm:cxn modelId="{F50D3456-33A6-4875-872D-0DAB1934578B}" type="presParOf" srcId="{842CF634-89C1-4651-8B73-6E0D7D56C1F3}" destId="{CE228CEB-DE92-4A2D-AC7C-67BAA519189D}" srcOrd="3" destOrd="0" presId="urn:microsoft.com/office/officeart/2005/8/layout/chevron2"/>
    <dgm:cxn modelId="{DF477B3A-D87F-442E-BA32-5B764151DFD3}" type="presParOf" srcId="{842CF634-89C1-4651-8B73-6E0D7D56C1F3}" destId="{AB7616B1-D718-47B4-A66F-8FB9BDFD9A3D}" srcOrd="4" destOrd="0" presId="urn:microsoft.com/office/officeart/2005/8/layout/chevron2"/>
    <dgm:cxn modelId="{59C56842-CF5A-419A-A5E6-C922E74BBC50}" type="presParOf" srcId="{AB7616B1-D718-47B4-A66F-8FB9BDFD9A3D}" destId="{371E827F-CCB8-4662-B1AC-16A3F66E5D7A}" srcOrd="0" destOrd="0" presId="urn:microsoft.com/office/officeart/2005/8/layout/chevron2"/>
    <dgm:cxn modelId="{8328E289-802D-436C-BADA-1F74E9C7DDD5}" type="presParOf" srcId="{AB7616B1-D718-47B4-A66F-8FB9BDFD9A3D}" destId="{637C7FE8-8948-426A-ADFF-9F828564B564}" srcOrd="1" destOrd="0" presId="urn:microsoft.com/office/officeart/2005/8/layout/chevron2"/>
    <dgm:cxn modelId="{04EFB387-1D8A-4476-91C0-6652FB39EC87}" type="presParOf" srcId="{842CF634-89C1-4651-8B73-6E0D7D56C1F3}" destId="{778F3F28-7F8F-4131-9CE0-3F647919F47A}" srcOrd="5" destOrd="0" presId="urn:microsoft.com/office/officeart/2005/8/layout/chevron2"/>
    <dgm:cxn modelId="{5682C292-69E1-4C62-BCB5-0D4E42DD3D09}" type="presParOf" srcId="{842CF634-89C1-4651-8B73-6E0D7D56C1F3}" destId="{AC2206F1-B6E8-4E09-B0CF-9F98E60DB320}" srcOrd="6" destOrd="0" presId="urn:microsoft.com/office/officeart/2005/8/layout/chevron2"/>
    <dgm:cxn modelId="{D4C17F28-C4FE-48BD-8795-A91B075B2822}" type="presParOf" srcId="{AC2206F1-B6E8-4E09-B0CF-9F98E60DB320}" destId="{2C10EC29-C1EF-49A4-B536-B8C056ACBA36}" srcOrd="0" destOrd="0" presId="urn:microsoft.com/office/officeart/2005/8/layout/chevron2"/>
    <dgm:cxn modelId="{175FACE8-4061-4175-8C0D-098C381AF8B1}" type="presParOf" srcId="{AC2206F1-B6E8-4E09-B0CF-9F98E60DB320}" destId="{28545E61-A7A8-4A47-BB16-5C1C64219206}" srcOrd="1" destOrd="0" presId="urn:microsoft.com/office/officeart/2005/8/layout/chevron2"/>
    <dgm:cxn modelId="{B6C15F5B-8B45-4D6D-8AE4-3FF6EA28EF2F}" type="presParOf" srcId="{842CF634-89C1-4651-8B73-6E0D7D56C1F3}" destId="{60023600-0462-408B-9AF0-9B869BD0F8C3}" srcOrd="7" destOrd="0" presId="urn:microsoft.com/office/officeart/2005/8/layout/chevron2"/>
    <dgm:cxn modelId="{1A6ACEF4-EC9D-493A-9D0F-0BC80587019B}" type="presParOf" srcId="{842CF634-89C1-4651-8B73-6E0D7D56C1F3}" destId="{3389E8C3-C89C-4018-B0DE-374451104F75}" srcOrd="8" destOrd="0" presId="urn:microsoft.com/office/officeart/2005/8/layout/chevron2"/>
    <dgm:cxn modelId="{16B2F9B4-B173-4B44-9304-0BD310609FEB}" type="presParOf" srcId="{3389E8C3-C89C-4018-B0DE-374451104F75}" destId="{C98F858B-AB65-48C8-A94D-7B81A0C04B68}" srcOrd="0" destOrd="0" presId="urn:microsoft.com/office/officeart/2005/8/layout/chevron2"/>
    <dgm:cxn modelId="{DF20C829-D47A-4CDB-876E-86FDE545BB5F}" type="presParOf" srcId="{3389E8C3-C89C-4018-B0DE-374451104F75}" destId="{8835ABCA-4CDE-4B18-9836-A941DD4CB62D}" srcOrd="1" destOrd="0" presId="urn:microsoft.com/office/officeart/2005/8/layout/chevron2"/>
    <dgm:cxn modelId="{ED186F16-4F52-4523-8E47-29944535C57A}" type="presParOf" srcId="{842CF634-89C1-4651-8B73-6E0D7D56C1F3}" destId="{5AA71DBF-4C5B-4B1C-9A53-59C96A42C52D}" srcOrd="9" destOrd="0" presId="urn:microsoft.com/office/officeart/2005/8/layout/chevron2"/>
    <dgm:cxn modelId="{D7E04D3B-4D92-4C0B-BC40-E5599722B2D9}" type="presParOf" srcId="{842CF634-89C1-4651-8B73-6E0D7D56C1F3}" destId="{D0D43224-8891-4283-B4C0-30947474DB25}" srcOrd="10" destOrd="0" presId="urn:microsoft.com/office/officeart/2005/8/layout/chevron2"/>
    <dgm:cxn modelId="{05E3C785-97ED-4489-A6E8-5088C535840C}" type="presParOf" srcId="{D0D43224-8891-4283-B4C0-30947474DB25}" destId="{DF65DBE2-1112-42DF-A019-2FEC7AC2D636}" srcOrd="0" destOrd="0" presId="urn:microsoft.com/office/officeart/2005/8/layout/chevron2"/>
    <dgm:cxn modelId="{21323414-9424-482D-BD57-6AC7CCB0D3DC}" type="presParOf" srcId="{D0D43224-8891-4283-B4C0-30947474DB25}" destId="{24B0D3A1-E51D-47E0-8FAE-902A0BF3DF42}" srcOrd="1" destOrd="0" presId="urn:microsoft.com/office/officeart/2005/8/layout/chevron2"/>
    <dgm:cxn modelId="{8EEFE2DB-32C2-4944-82BA-D033F48961BE}" type="presParOf" srcId="{842CF634-89C1-4651-8B73-6E0D7D56C1F3}" destId="{AB673D7D-513E-49C9-93B3-FF5B32543793}" srcOrd="11" destOrd="0" presId="urn:microsoft.com/office/officeart/2005/8/layout/chevron2"/>
    <dgm:cxn modelId="{948AE415-0CF3-42F5-9B84-932A3B17E832}" type="presParOf" srcId="{842CF634-89C1-4651-8B73-6E0D7D56C1F3}" destId="{A42E0CA8-B9AF-4E0D-8EEA-2C49D7799B27}" srcOrd="12" destOrd="0" presId="urn:microsoft.com/office/officeart/2005/8/layout/chevron2"/>
    <dgm:cxn modelId="{897C159F-7971-4DA1-9B05-BB1F3B1B1846}" type="presParOf" srcId="{A42E0CA8-B9AF-4E0D-8EEA-2C49D7799B27}" destId="{E936B638-02C6-4919-9DF2-E774C39E4A09}" srcOrd="0" destOrd="0" presId="urn:microsoft.com/office/officeart/2005/8/layout/chevron2"/>
    <dgm:cxn modelId="{9ED38C16-86F1-4CDD-B538-64BB0ECDCD3E}" type="presParOf" srcId="{A42E0CA8-B9AF-4E0D-8EEA-2C49D7799B27}" destId="{FA85B7FE-A1EC-43EE-AB0A-5203DB54D1E6}" srcOrd="1" destOrd="0" presId="urn:microsoft.com/office/officeart/2005/8/layout/chevron2"/>
    <dgm:cxn modelId="{0D802740-DA70-4DF0-AF97-B7EEEBCD1A7B}" type="presParOf" srcId="{842CF634-89C1-4651-8B73-6E0D7D56C1F3}" destId="{6F74D2F1-E741-45C7-934D-23004F401B32}" srcOrd="13" destOrd="0" presId="urn:microsoft.com/office/officeart/2005/8/layout/chevron2"/>
    <dgm:cxn modelId="{5E35CB6F-F1E2-458E-9801-5A8D80139219}" type="presParOf" srcId="{842CF634-89C1-4651-8B73-6E0D7D56C1F3}" destId="{54FD55D5-DDA0-4C12-8A49-8D0AE0AF4895}" srcOrd="14" destOrd="0" presId="urn:microsoft.com/office/officeart/2005/8/layout/chevron2"/>
    <dgm:cxn modelId="{DE7DDF0B-DA55-47A1-AC04-FEA10E380439}" type="presParOf" srcId="{54FD55D5-DDA0-4C12-8A49-8D0AE0AF4895}" destId="{551703A5-33EC-401E-9B32-BAF8DD20544C}" srcOrd="0" destOrd="0" presId="urn:microsoft.com/office/officeart/2005/8/layout/chevron2"/>
    <dgm:cxn modelId="{D78C9B64-416D-4558-BA17-935F1A1BBFDE}" type="presParOf" srcId="{54FD55D5-DDA0-4C12-8A49-8D0AE0AF4895}" destId="{F9B5FC06-F375-4FA5-9207-6DAE9B8E5E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AD0E034-DF92-4958-8AC0-B69A872DFEA8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21523D92-7245-413C-8BD2-389FC000775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Отношение </a:t>
          </a:r>
          <a:r>
            <a:rPr lang="en-US" sz="16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Branch</a:t>
          </a:r>
          <a:r>
            <a:rPr lang="ru-RU" sz="16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 </a:t>
          </a:r>
          <a:br>
            <a:rPr lang="ru-RU" sz="16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ru-RU" sz="16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(Отделы)</a:t>
          </a:r>
          <a:endParaRPr lang="ru-RU" sz="1600" b="1" dirty="0">
            <a:solidFill>
              <a:srgbClr val="C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E62A01C-D525-48CC-BC88-BFB51E9D59BA}" type="parTrans" cxnId="{EDCCA8A3-EEDC-462C-AD81-AF4A09FE4BFF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5D5B12B-2F08-4A2E-90FD-EEFB21AD84AD}" type="sibTrans" cxnId="{EDCCA8A3-EEDC-462C-AD81-AF4A09FE4BFF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41E84C5-6349-447A-9104-0B4E44FBA50E}">
      <dgm:prSet custT="1"/>
      <dgm:spPr/>
      <dgm:t>
        <a:bodyPr/>
        <a:lstStyle/>
        <a:p>
          <a:r>
            <a:rPr lang="ru-RU" sz="16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Отношение </a:t>
          </a:r>
          <a:r>
            <a:rPr lang="en-US" sz="16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Staff</a:t>
          </a:r>
          <a:r>
            <a:rPr lang="ru-RU" sz="16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 (Сотрудники)</a:t>
          </a:r>
          <a:endParaRPr lang="ru-RU" sz="1600" b="1" dirty="0">
            <a:solidFill>
              <a:srgbClr val="C00000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3616CFCC-27D0-4F09-ABD0-4957B4451DBE}" type="parTrans" cxnId="{2E990AE4-D0EC-4EE5-9AB2-C8247CC6A897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A45775C9-7F6A-4811-89C0-2DEB6DFA2314}" type="sibTrans" cxnId="{2E990AE4-D0EC-4EE5-9AB2-C8247CC6A897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CC932EC-90B2-4D91-BB05-DCAFCEBF060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- информация об отделениях компании, включает столбцы с атрибутами В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 (Номер отделения), 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Street 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(Улица), 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Area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(Район), 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City 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(Город), 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Pcode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(Почтовый индекс), 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Tel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_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(Номер телефона) и 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Fax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_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(Номер факса). 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9F3A982-9CDF-4B6F-AC09-4E9EB285CA6D}" type="parTrans" cxnId="{C6160D21-18B2-41D7-916D-BF329EEC0433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58F95B47-ED7C-47AE-A357-E4FB90290F0D}" type="sibTrans" cxnId="{C6160D21-18B2-41D7-916D-BF329EEC0433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9E84DB-E866-4F83-89EC-D29E820D4990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информация о работниках компании,  включает столбцы с атрибутами 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Sno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(Личный номер сотрудника), 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Fname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(Имя). 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Lname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(Фамилия), 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Address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(Адрес), 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tel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_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(Номер телефона), 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Position 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(Должность), 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Sex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(Пол), 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DOB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(Дата рождения), 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Salary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(Зарплата), </a:t>
          </a:r>
          <a:r>
            <a:rPr lang="en-US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NIN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(Личный налоговый номер) и </a:t>
          </a:r>
          <a:r>
            <a:rPr lang="en-US" sz="1600" b="1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BN</a:t>
          </a:r>
          <a:r>
            <a:rPr lang="ru-RU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 (Номер отделения, в котором данный сотрудник работает). </a:t>
          </a:r>
          <a:endParaRPr lang="ru-RU" sz="16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ED5219A5-07A7-4FFF-A7BA-A368D338C9AE}" type="parTrans" cxnId="{CA92BEA5-82EF-4872-AF1C-19B20ED5FC8B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748200B-2B99-4F1F-A7F1-2D3FE0CAF225}" type="sibTrans" cxnId="{CA92BEA5-82EF-4872-AF1C-19B20ED5FC8B}">
      <dgm:prSet/>
      <dgm:spPr/>
      <dgm:t>
        <a:bodyPr/>
        <a:lstStyle/>
        <a:p>
          <a:endParaRPr lang="ru-RU" sz="16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D2A17161-96A6-44DE-9F11-CA87E8A89B47}" type="pres">
      <dgm:prSet presAssocID="{CAD0E034-DF92-4958-8AC0-B69A872DFEA8}" presName="Name0" presStyleCnt="0">
        <dgm:presLayoutVars>
          <dgm:dir/>
          <dgm:animLvl val="lvl"/>
          <dgm:resizeHandles val="exact"/>
        </dgm:presLayoutVars>
      </dgm:prSet>
      <dgm:spPr/>
    </dgm:pt>
    <dgm:pt modelId="{6D7A35C9-D129-41B5-A86D-631F99552D97}" type="pres">
      <dgm:prSet presAssocID="{21523D92-7245-413C-8BD2-389FC0007753}" presName="linNode" presStyleCnt="0"/>
      <dgm:spPr/>
    </dgm:pt>
    <dgm:pt modelId="{62F16EA6-9EA6-486B-B09B-E2BC5B01908F}" type="pres">
      <dgm:prSet presAssocID="{21523D92-7245-413C-8BD2-389FC000775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09A9B1-C741-4530-8AEB-93FC9CB3B94A}" type="pres">
      <dgm:prSet presAssocID="{21523D92-7245-413C-8BD2-389FC0007753}" presName="descendantText" presStyleLbl="alignAccFollowNode1" presStyleIdx="0" presStyleCnt="2">
        <dgm:presLayoutVars>
          <dgm:bulletEnabled val="1"/>
        </dgm:presLayoutVars>
      </dgm:prSet>
      <dgm:spPr/>
    </dgm:pt>
    <dgm:pt modelId="{85DF9D43-62BE-4052-BAB0-5F0AB2F05273}" type="pres">
      <dgm:prSet presAssocID="{F5D5B12B-2F08-4A2E-90FD-EEFB21AD84AD}" presName="sp" presStyleCnt="0"/>
      <dgm:spPr/>
    </dgm:pt>
    <dgm:pt modelId="{80EF5FEC-4202-44A1-9442-D8CCBFACB3A1}" type="pres">
      <dgm:prSet presAssocID="{041E84C5-6349-447A-9104-0B4E44FBA50E}" presName="linNode" presStyleCnt="0"/>
      <dgm:spPr/>
    </dgm:pt>
    <dgm:pt modelId="{7994AEAB-CD9B-46D7-B3B1-D4904F86550A}" type="pres">
      <dgm:prSet presAssocID="{041E84C5-6349-447A-9104-0B4E44FBA50E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84B9E6F8-DFB9-4E71-A252-B20853CC7BF9}" type="pres">
      <dgm:prSet presAssocID="{041E84C5-6349-447A-9104-0B4E44FBA50E}" presName="descendantText" presStyleLbl="alignAccFollowNode1" presStyleIdx="1" presStyleCnt="2" custScaleY="151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A578E9F-AB15-4DCD-A78B-FD46DA6C9285}" type="presOf" srcId="{FCC932EC-90B2-4D91-BB05-DCAFCEBF0603}" destId="{B709A9B1-C741-4530-8AEB-93FC9CB3B94A}" srcOrd="0" destOrd="0" presId="urn:microsoft.com/office/officeart/2005/8/layout/vList5"/>
    <dgm:cxn modelId="{EDCCA8A3-EEDC-462C-AD81-AF4A09FE4BFF}" srcId="{CAD0E034-DF92-4958-8AC0-B69A872DFEA8}" destId="{21523D92-7245-413C-8BD2-389FC0007753}" srcOrd="0" destOrd="0" parTransId="{3E62A01C-D525-48CC-BC88-BFB51E9D59BA}" sibTransId="{F5D5B12B-2F08-4A2E-90FD-EEFB21AD84AD}"/>
    <dgm:cxn modelId="{63DCCF5A-4DE6-4BF4-8BE2-1255483EFB18}" type="presOf" srcId="{CAD0E034-DF92-4958-8AC0-B69A872DFEA8}" destId="{D2A17161-96A6-44DE-9F11-CA87E8A89B47}" srcOrd="0" destOrd="0" presId="urn:microsoft.com/office/officeart/2005/8/layout/vList5"/>
    <dgm:cxn modelId="{12324B5F-D0AE-49EA-AB3F-1B1AB390632E}" type="presOf" srcId="{041E84C5-6349-447A-9104-0B4E44FBA50E}" destId="{7994AEAB-CD9B-46D7-B3B1-D4904F86550A}" srcOrd="0" destOrd="0" presId="urn:microsoft.com/office/officeart/2005/8/layout/vList5"/>
    <dgm:cxn modelId="{9CD082DD-56F0-41B8-8CBD-DE1D7A7CA3FB}" type="presOf" srcId="{079E84DB-E866-4F83-89EC-D29E820D4990}" destId="{84B9E6F8-DFB9-4E71-A252-B20853CC7BF9}" srcOrd="0" destOrd="0" presId="urn:microsoft.com/office/officeart/2005/8/layout/vList5"/>
    <dgm:cxn modelId="{CA92BEA5-82EF-4872-AF1C-19B20ED5FC8B}" srcId="{041E84C5-6349-447A-9104-0B4E44FBA50E}" destId="{079E84DB-E866-4F83-89EC-D29E820D4990}" srcOrd="0" destOrd="0" parTransId="{ED5219A5-07A7-4FFF-A7BA-A368D338C9AE}" sibTransId="{8748200B-2B99-4F1F-A7F1-2D3FE0CAF225}"/>
    <dgm:cxn modelId="{C6160D21-18B2-41D7-916D-BF329EEC0433}" srcId="{21523D92-7245-413C-8BD2-389FC0007753}" destId="{FCC932EC-90B2-4D91-BB05-DCAFCEBF0603}" srcOrd="0" destOrd="0" parTransId="{09F3A982-9CDF-4B6F-AC09-4E9EB285CA6D}" sibTransId="{58F95B47-ED7C-47AE-A357-E4FB90290F0D}"/>
    <dgm:cxn modelId="{2E990AE4-D0EC-4EE5-9AB2-C8247CC6A897}" srcId="{CAD0E034-DF92-4958-8AC0-B69A872DFEA8}" destId="{041E84C5-6349-447A-9104-0B4E44FBA50E}" srcOrd="1" destOrd="0" parTransId="{3616CFCC-27D0-4F09-ABD0-4957B4451DBE}" sibTransId="{A45775C9-7F6A-4811-89C0-2DEB6DFA2314}"/>
    <dgm:cxn modelId="{AB866997-BD11-46BF-A89C-7D7ABB5688A6}" type="presOf" srcId="{21523D92-7245-413C-8BD2-389FC0007753}" destId="{62F16EA6-9EA6-486B-B09B-E2BC5B01908F}" srcOrd="0" destOrd="0" presId="urn:microsoft.com/office/officeart/2005/8/layout/vList5"/>
    <dgm:cxn modelId="{A3B15FC7-9752-416B-8B15-FE4512F4F0E2}" type="presParOf" srcId="{D2A17161-96A6-44DE-9F11-CA87E8A89B47}" destId="{6D7A35C9-D129-41B5-A86D-631F99552D97}" srcOrd="0" destOrd="0" presId="urn:microsoft.com/office/officeart/2005/8/layout/vList5"/>
    <dgm:cxn modelId="{554E8DEC-4A4F-4761-A2CD-32D1B2B7FC8B}" type="presParOf" srcId="{6D7A35C9-D129-41B5-A86D-631F99552D97}" destId="{62F16EA6-9EA6-486B-B09B-E2BC5B01908F}" srcOrd="0" destOrd="0" presId="urn:microsoft.com/office/officeart/2005/8/layout/vList5"/>
    <dgm:cxn modelId="{B0671D99-AA5E-4B61-A4D8-662E8FE8524F}" type="presParOf" srcId="{6D7A35C9-D129-41B5-A86D-631F99552D97}" destId="{B709A9B1-C741-4530-8AEB-93FC9CB3B94A}" srcOrd="1" destOrd="0" presId="urn:microsoft.com/office/officeart/2005/8/layout/vList5"/>
    <dgm:cxn modelId="{59F410B3-EE75-4396-AF2D-DA985AA4042D}" type="presParOf" srcId="{D2A17161-96A6-44DE-9F11-CA87E8A89B47}" destId="{85DF9D43-62BE-4052-BAB0-5F0AB2F05273}" srcOrd="1" destOrd="0" presId="urn:microsoft.com/office/officeart/2005/8/layout/vList5"/>
    <dgm:cxn modelId="{4706F5B0-6300-4D04-ADE3-3F963C966680}" type="presParOf" srcId="{D2A17161-96A6-44DE-9F11-CA87E8A89B47}" destId="{80EF5FEC-4202-44A1-9442-D8CCBFACB3A1}" srcOrd="2" destOrd="0" presId="urn:microsoft.com/office/officeart/2005/8/layout/vList5"/>
    <dgm:cxn modelId="{A70E5C67-5F11-4413-95A8-D2CAA03C5761}" type="presParOf" srcId="{80EF5FEC-4202-44A1-9442-D8CCBFACB3A1}" destId="{7994AEAB-CD9B-46D7-B3B1-D4904F86550A}" srcOrd="0" destOrd="0" presId="urn:microsoft.com/office/officeart/2005/8/layout/vList5"/>
    <dgm:cxn modelId="{F5B33431-8B46-4D77-8A5C-1CF7492CC13C}" type="presParOf" srcId="{80EF5FEC-4202-44A1-9442-D8CCBFACB3A1}" destId="{84B9E6F8-DFB9-4E71-A252-B20853CC7BF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7EB219-001B-4BC4-A557-A3A4AA1B5B93}" type="doc">
      <dgm:prSet loTypeId="urn:microsoft.com/office/officeart/2005/8/layout/chevron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534EEA7-2D59-4468-9630-C99CFE286D97}">
      <dgm:prSet phldrT="[Текст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ru-RU" sz="1900" b="1" dirty="0" smtClean="0">
              <a:latin typeface="Arial" pitchFamily="34" charset="0"/>
              <a:cs typeface="Arial" pitchFamily="34" charset="0"/>
            </a:rPr>
            <a:t>В реляционной модели </a:t>
          </a:r>
          <a:r>
            <a:rPr lang="ru-RU" sz="19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отношение</a:t>
          </a:r>
          <a:r>
            <a:rPr lang="ru-RU" sz="1900" b="1" dirty="0" smtClean="0">
              <a:latin typeface="Arial" pitchFamily="34" charset="0"/>
              <a:cs typeface="Arial" pitchFamily="34" charset="0"/>
            </a:rPr>
            <a:t> можно представить как </a:t>
          </a:r>
          <a:r>
            <a:rPr lang="ru-RU" sz="19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произвольное подмножество декартового произведения доменов атрибутов</a:t>
          </a:r>
          <a:r>
            <a:rPr lang="ru-RU" sz="1900" b="1" dirty="0" smtClean="0">
              <a:latin typeface="Arial" pitchFamily="34" charset="0"/>
              <a:cs typeface="Arial" pitchFamily="34" charset="0"/>
            </a:rPr>
            <a:t>, тогда как </a:t>
          </a:r>
          <a:r>
            <a:rPr lang="ru-RU" sz="19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таблица</a:t>
          </a:r>
          <a:r>
            <a:rPr lang="ru-RU" sz="1900" b="1" dirty="0" smtClean="0">
              <a:latin typeface="Arial" pitchFamily="34" charset="0"/>
              <a:cs typeface="Arial" pitchFamily="34" charset="0"/>
            </a:rPr>
            <a:t> — это всего лишь </a:t>
          </a:r>
          <a:r>
            <a:rPr lang="ru-RU" sz="19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физическое представление такого отношения</a:t>
          </a:r>
          <a:r>
            <a:rPr lang="ru-RU" sz="1900" b="1" dirty="0" smtClean="0">
              <a:latin typeface="Arial" pitchFamily="34" charset="0"/>
              <a:cs typeface="Arial" pitchFamily="34" charset="0"/>
            </a:rPr>
            <a:t>.</a:t>
          </a:r>
          <a:endParaRPr lang="ru-RU" sz="1900" b="1" dirty="0">
            <a:latin typeface="Arial" pitchFamily="34" charset="0"/>
            <a:cs typeface="Arial" pitchFamily="34" charset="0"/>
          </a:endParaRPr>
        </a:p>
      </dgm:t>
    </dgm:pt>
    <dgm:pt modelId="{223B296E-8B3B-48A8-A003-B94D4D812C7D}" type="parTrans" cxnId="{93131B31-808D-4939-A040-C8DCEBA494BA}">
      <dgm:prSet/>
      <dgm:spPr/>
      <dgm:t>
        <a:bodyPr/>
        <a:lstStyle/>
        <a:p>
          <a:endParaRPr lang="ru-RU" sz="1900" b="1">
            <a:latin typeface="Arial" pitchFamily="34" charset="0"/>
            <a:cs typeface="Arial" pitchFamily="34" charset="0"/>
          </a:endParaRPr>
        </a:p>
      </dgm:t>
    </dgm:pt>
    <dgm:pt modelId="{8A216C48-6B4F-437F-92F0-D95C4E891738}" type="sibTrans" cxnId="{93131B31-808D-4939-A040-C8DCEBA494BA}">
      <dgm:prSet/>
      <dgm:spPr/>
      <dgm:t>
        <a:bodyPr/>
        <a:lstStyle/>
        <a:p>
          <a:endParaRPr lang="ru-RU" sz="1900" b="1">
            <a:latin typeface="Arial" pitchFamily="34" charset="0"/>
            <a:cs typeface="Arial" pitchFamily="34" charset="0"/>
          </a:endParaRPr>
        </a:p>
      </dgm:t>
    </dgm:pt>
    <dgm:pt modelId="{F2852BCF-5282-4BC8-8470-7BD1DF2DA018}">
      <dgm:prSet phldrT="[Текст]" custT="1"/>
      <dgm:spPr/>
      <dgm:t>
        <a:bodyPr/>
        <a:lstStyle/>
        <a:p>
          <a:endParaRPr lang="ru-RU" sz="1900" b="1">
            <a:latin typeface="Arial" pitchFamily="34" charset="0"/>
            <a:cs typeface="Arial" pitchFamily="34" charset="0"/>
          </a:endParaRPr>
        </a:p>
      </dgm:t>
    </dgm:pt>
    <dgm:pt modelId="{62162FE1-5387-4F5B-9678-8DCC2CA583DF}" type="parTrans" cxnId="{C7CD10F4-529F-4AF3-B7A2-B7B5F54F2B60}">
      <dgm:prSet/>
      <dgm:spPr/>
      <dgm:t>
        <a:bodyPr/>
        <a:lstStyle/>
        <a:p>
          <a:endParaRPr lang="ru-RU" sz="1900" b="1">
            <a:latin typeface="Arial" pitchFamily="34" charset="0"/>
            <a:cs typeface="Arial" pitchFamily="34" charset="0"/>
          </a:endParaRPr>
        </a:p>
      </dgm:t>
    </dgm:pt>
    <dgm:pt modelId="{69982067-9684-4F11-A289-29C697623D9B}" type="sibTrans" cxnId="{C7CD10F4-529F-4AF3-B7A2-B7B5F54F2B60}">
      <dgm:prSet/>
      <dgm:spPr/>
      <dgm:t>
        <a:bodyPr/>
        <a:lstStyle/>
        <a:p>
          <a:endParaRPr lang="ru-RU" sz="1900" b="1">
            <a:latin typeface="Arial" pitchFamily="34" charset="0"/>
            <a:cs typeface="Arial" pitchFamily="34" charset="0"/>
          </a:endParaRPr>
        </a:p>
      </dgm:t>
    </dgm:pt>
    <dgm:pt modelId="{94274A58-1EBF-47CD-BA83-259742FD7F5F}" type="pres">
      <dgm:prSet presAssocID="{BF7EB219-001B-4BC4-A557-A3A4AA1B5B93}" presName="linearFlow" presStyleCnt="0">
        <dgm:presLayoutVars>
          <dgm:dir/>
          <dgm:animLvl val="lvl"/>
          <dgm:resizeHandles val="exact"/>
        </dgm:presLayoutVars>
      </dgm:prSet>
      <dgm:spPr/>
    </dgm:pt>
    <dgm:pt modelId="{B517029E-E6D7-4A06-96EF-9E10DD6CB183}" type="pres">
      <dgm:prSet presAssocID="{F2852BCF-5282-4BC8-8470-7BD1DF2DA018}" presName="composite" presStyleCnt="0"/>
      <dgm:spPr/>
    </dgm:pt>
    <dgm:pt modelId="{6394723C-D375-4EFA-B9D1-90FF527634B8}" type="pres">
      <dgm:prSet presAssocID="{F2852BCF-5282-4BC8-8470-7BD1DF2DA018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A4FB3C65-8622-4DA0-81B6-75336FB564B3}" type="pres">
      <dgm:prSet presAssocID="{F2852BCF-5282-4BC8-8470-7BD1DF2DA018}" presName="descendantText" presStyleLbl="alignAcc1" presStyleIdx="0" presStyleCnt="1" custScaleY="159294">
        <dgm:presLayoutVars>
          <dgm:bulletEnabled val="1"/>
        </dgm:presLayoutVars>
      </dgm:prSet>
      <dgm:spPr/>
    </dgm:pt>
  </dgm:ptLst>
  <dgm:cxnLst>
    <dgm:cxn modelId="{93131B31-808D-4939-A040-C8DCEBA494BA}" srcId="{F2852BCF-5282-4BC8-8470-7BD1DF2DA018}" destId="{A534EEA7-2D59-4468-9630-C99CFE286D97}" srcOrd="0" destOrd="0" parTransId="{223B296E-8B3B-48A8-A003-B94D4D812C7D}" sibTransId="{8A216C48-6B4F-437F-92F0-D95C4E891738}"/>
    <dgm:cxn modelId="{12D5AAD2-A958-4ADE-A6FB-B72E840180E5}" type="presOf" srcId="{A534EEA7-2D59-4468-9630-C99CFE286D97}" destId="{A4FB3C65-8622-4DA0-81B6-75336FB564B3}" srcOrd="0" destOrd="0" presId="urn:microsoft.com/office/officeart/2005/8/layout/chevron2"/>
    <dgm:cxn modelId="{C7CD10F4-529F-4AF3-B7A2-B7B5F54F2B60}" srcId="{BF7EB219-001B-4BC4-A557-A3A4AA1B5B93}" destId="{F2852BCF-5282-4BC8-8470-7BD1DF2DA018}" srcOrd="0" destOrd="0" parTransId="{62162FE1-5387-4F5B-9678-8DCC2CA583DF}" sibTransId="{69982067-9684-4F11-A289-29C697623D9B}"/>
    <dgm:cxn modelId="{E14651EC-59BA-4606-B6A5-AEB575E10A4E}" type="presOf" srcId="{F2852BCF-5282-4BC8-8470-7BD1DF2DA018}" destId="{6394723C-D375-4EFA-B9D1-90FF527634B8}" srcOrd="0" destOrd="0" presId="urn:microsoft.com/office/officeart/2005/8/layout/chevron2"/>
    <dgm:cxn modelId="{0FBEBD75-CD0F-43FA-A750-CFC5A014EE96}" type="presOf" srcId="{BF7EB219-001B-4BC4-A557-A3A4AA1B5B93}" destId="{94274A58-1EBF-47CD-BA83-259742FD7F5F}" srcOrd="0" destOrd="0" presId="urn:microsoft.com/office/officeart/2005/8/layout/chevron2"/>
    <dgm:cxn modelId="{223C0512-5D40-4148-9714-FE8C08087792}" type="presParOf" srcId="{94274A58-1EBF-47CD-BA83-259742FD7F5F}" destId="{B517029E-E6D7-4A06-96EF-9E10DD6CB183}" srcOrd="0" destOrd="0" presId="urn:microsoft.com/office/officeart/2005/8/layout/chevron2"/>
    <dgm:cxn modelId="{07670173-BE99-4F5D-982E-4560B1D6307A}" type="presParOf" srcId="{B517029E-E6D7-4A06-96EF-9E10DD6CB183}" destId="{6394723C-D375-4EFA-B9D1-90FF527634B8}" srcOrd="0" destOrd="0" presId="urn:microsoft.com/office/officeart/2005/8/layout/chevron2"/>
    <dgm:cxn modelId="{29991623-5024-4D06-8970-153F1C9A6B02}" type="presParOf" srcId="{B517029E-E6D7-4A06-96EF-9E10DD6CB183}" destId="{A4FB3C65-8622-4DA0-81B6-75336FB564B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B359FB3-6A87-4D13-8431-BA55358CE94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1E62EE0D-89CF-42BA-9B83-3D075A7ED25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Таблица</a:t>
          </a:r>
          <a:r>
            <a:rPr lang="ru-RU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— это допустимое изображение отношения.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16ABD69A-30ED-44FB-892A-C8434DBDC1CD}" type="parTrans" cxnId="{288AAA6B-F28A-44E0-9885-C822C58D1B86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BD631251-24C6-4DE4-A45C-438D4A838E28}" type="sibTrans" cxnId="{288AAA6B-F28A-44E0-9885-C822C58D1B86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3EE8FC9A-2899-4514-B063-083F17422C86}">
      <dgm:prSet custT="1"/>
      <dgm:spPr/>
      <dgm:t>
        <a:bodyPr/>
        <a:lstStyle/>
        <a:p>
          <a:r>
            <a:rPr lang="ru-RU" sz="1800" b="1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Отношение</a:t>
          </a:r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— это некоторый абстрактный вид объекта, а таблица — это конкретное изображение данного абстрактного объекта. 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CC5301D7-70B3-401D-B77B-9C4392C1F9F1}" type="parTrans" cxnId="{0D0278D8-8037-4470-8B9A-D92E2E65A551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ED62716-50B1-4A56-94D9-AEC28E66BA0B}" type="sibTrans" cxnId="{0D0278D8-8037-4470-8B9A-D92E2E65A551}">
      <dgm:prSet/>
      <dgm:spPr/>
      <dgm:t>
        <a:bodyPr/>
        <a:lstStyle/>
        <a:p>
          <a:endParaRPr lang="ru-RU" sz="1800" b="1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F9D1281D-D2E5-405E-A0BE-8DFC6AB81D8C}" type="pres">
      <dgm:prSet presAssocID="{0B359FB3-6A87-4D13-8431-BA55358CE947}" presName="Name0" presStyleCnt="0">
        <dgm:presLayoutVars>
          <dgm:chMax val="7"/>
          <dgm:chPref val="7"/>
          <dgm:dir/>
        </dgm:presLayoutVars>
      </dgm:prSet>
      <dgm:spPr/>
    </dgm:pt>
    <dgm:pt modelId="{F9F40665-D597-4D66-A468-8C89EEB1876D}" type="pres">
      <dgm:prSet presAssocID="{0B359FB3-6A87-4D13-8431-BA55358CE947}" presName="Name1" presStyleCnt="0"/>
      <dgm:spPr/>
    </dgm:pt>
    <dgm:pt modelId="{E201D20B-8C05-48AA-BB91-80ADDA7E9814}" type="pres">
      <dgm:prSet presAssocID="{0B359FB3-6A87-4D13-8431-BA55358CE947}" presName="cycle" presStyleCnt="0"/>
      <dgm:spPr/>
    </dgm:pt>
    <dgm:pt modelId="{B191B007-71BB-469F-9545-F041F02B9C7E}" type="pres">
      <dgm:prSet presAssocID="{0B359FB3-6A87-4D13-8431-BA55358CE947}" presName="srcNode" presStyleLbl="node1" presStyleIdx="0" presStyleCnt="2"/>
      <dgm:spPr/>
    </dgm:pt>
    <dgm:pt modelId="{882D3AC7-4AFC-4AE7-8608-6C4DD296800F}" type="pres">
      <dgm:prSet presAssocID="{0B359FB3-6A87-4D13-8431-BA55358CE947}" presName="conn" presStyleLbl="parChTrans1D2" presStyleIdx="0" presStyleCnt="1"/>
      <dgm:spPr/>
    </dgm:pt>
    <dgm:pt modelId="{261381C0-B252-4D4F-91D2-971F85DD48DD}" type="pres">
      <dgm:prSet presAssocID="{0B359FB3-6A87-4D13-8431-BA55358CE947}" presName="extraNode" presStyleLbl="node1" presStyleIdx="0" presStyleCnt="2"/>
      <dgm:spPr/>
    </dgm:pt>
    <dgm:pt modelId="{93F1E231-D9AD-494E-9DFD-0ABFF786B09A}" type="pres">
      <dgm:prSet presAssocID="{0B359FB3-6A87-4D13-8431-BA55358CE947}" presName="dstNode" presStyleLbl="node1" presStyleIdx="0" presStyleCnt="2"/>
      <dgm:spPr/>
    </dgm:pt>
    <dgm:pt modelId="{47E85AB7-DAF2-4413-AB1A-F3B504003A34}" type="pres">
      <dgm:prSet presAssocID="{1E62EE0D-89CF-42BA-9B83-3D075A7ED25D}" presName="text_1" presStyleLbl="node1" presStyleIdx="0" presStyleCnt="2">
        <dgm:presLayoutVars>
          <dgm:bulletEnabled val="1"/>
        </dgm:presLayoutVars>
      </dgm:prSet>
      <dgm:spPr/>
    </dgm:pt>
    <dgm:pt modelId="{DD54445C-CEB7-44C4-B72C-BE3222997B6A}" type="pres">
      <dgm:prSet presAssocID="{1E62EE0D-89CF-42BA-9B83-3D075A7ED25D}" presName="accent_1" presStyleCnt="0"/>
      <dgm:spPr/>
    </dgm:pt>
    <dgm:pt modelId="{5AE9BF2C-A670-467B-AF79-7773F6C1B1BF}" type="pres">
      <dgm:prSet presAssocID="{1E62EE0D-89CF-42BA-9B83-3D075A7ED25D}" presName="accentRepeatNode" presStyleLbl="solidFgAcc1" presStyleIdx="0" presStyleCnt="2"/>
      <dgm:spPr/>
    </dgm:pt>
    <dgm:pt modelId="{34D5801E-813A-4C33-A9FE-CC15A6CC269A}" type="pres">
      <dgm:prSet presAssocID="{3EE8FC9A-2899-4514-B063-083F17422C86}" presName="text_2" presStyleLbl="node1" presStyleIdx="1" presStyleCnt="2" custScaleY="147646">
        <dgm:presLayoutVars>
          <dgm:bulletEnabled val="1"/>
        </dgm:presLayoutVars>
      </dgm:prSet>
      <dgm:spPr/>
    </dgm:pt>
    <dgm:pt modelId="{36078B5B-BEB7-4BFD-B56F-539FD571D55F}" type="pres">
      <dgm:prSet presAssocID="{3EE8FC9A-2899-4514-B063-083F17422C86}" presName="accent_2" presStyleCnt="0"/>
      <dgm:spPr/>
    </dgm:pt>
    <dgm:pt modelId="{69E400EE-647F-4A22-BB7B-DBF4D7D03C0F}" type="pres">
      <dgm:prSet presAssocID="{3EE8FC9A-2899-4514-B063-083F17422C86}" presName="accentRepeatNode" presStyleLbl="solidFgAcc1" presStyleIdx="1" presStyleCnt="2"/>
      <dgm:spPr/>
    </dgm:pt>
  </dgm:ptLst>
  <dgm:cxnLst>
    <dgm:cxn modelId="{5FE2A465-C184-4193-98F6-8DA8EB16EE95}" type="presOf" srcId="{1E62EE0D-89CF-42BA-9B83-3D075A7ED25D}" destId="{47E85AB7-DAF2-4413-AB1A-F3B504003A34}" srcOrd="0" destOrd="0" presId="urn:microsoft.com/office/officeart/2008/layout/VerticalCurvedList"/>
    <dgm:cxn modelId="{0D0278D8-8037-4470-8B9A-D92E2E65A551}" srcId="{0B359FB3-6A87-4D13-8431-BA55358CE947}" destId="{3EE8FC9A-2899-4514-B063-083F17422C86}" srcOrd="1" destOrd="0" parTransId="{CC5301D7-70B3-401D-B77B-9C4392C1F9F1}" sibTransId="{FED62716-50B1-4A56-94D9-AEC28E66BA0B}"/>
    <dgm:cxn modelId="{814A4D8E-07A3-4446-9F31-573C362D99C9}" type="presOf" srcId="{0B359FB3-6A87-4D13-8431-BA55358CE947}" destId="{F9D1281D-D2E5-405E-A0BE-8DFC6AB81D8C}" srcOrd="0" destOrd="0" presId="urn:microsoft.com/office/officeart/2008/layout/VerticalCurvedList"/>
    <dgm:cxn modelId="{288AAA6B-F28A-44E0-9885-C822C58D1B86}" srcId="{0B359FB3-6A87-4D13-8431-BA55358CE947}" destId="{1E62EE0D-89CF-42BA-9B83-3D075A7ED25D}" srcOrd="0" destOrd="0" parTransId="{16ABD69A-30ED-44FB-892A-C8434DBDC1CD}" sibTransId="{BD631251-24C6-4DE4-A45C-438D4A838E28}"/>
    <dgm:cxn modelId="{83F0B025-429A-4E50-B264-4CFB47AA2A5A}" type="presOf" srcId="{BD631251-24C6-4DE4-A45C-438D4A838E28}" destId="{882D3AC7-4AFC-4AE7-8608-6C4DD296800F}" srcOrd="0" destOrd="0" presId="urn:microsoft.com/office/officeart/2008/layout/VerticalCurvedList"/>
    <dgm:cxn modelId="{4CAAFBBE-6E13-4B37-94B1-516A0CC559FF}" type="presOf" srcId="{3EE8FC9A-2899-4514-B063-083F17422C86}" destId="{34D5801E-813A-4C33-A9FE-CC15A6CC269A}" srcOrd="0" destOrd="0" presId="urn:microsoft.com/office/officeart/2008/layout/VerticalCurvedList"/>
    <dgm:cxn modelId="{EA9B8658-7C95-4B30-96B6-46F36D420C84}" type="presParOf" srcId="{F9D1281D-D2E5-405E-A0BE-8DFC6AB81D8C}" destId="{F9F40665-D597-4D66-A468-8C89EEB1876D}" srcOrd="0" destOrd="0" presId="urn:microsoft.com/office/officeart/2008/layout/VerticalCurvedList"/>
    <dgm:cxn modelId="{08DC8060-8A2D-4502-B546-21F9BEBA9E20}" type="presParOf" srcId="{F9F40665-D597-4D66-A468-8C89EEB1876D}" destId="{E201D20B-8C05-48AA-BB91-80ADDA7E9814}" srcOrd="0" destOrd="0" presId="urn:microsoft.com/office/officeart/2008/layout/VerticalCurvedList"/>
    <dgm:cxn modelId="{DAA5472D-5410-43E4-A773-F065E372AE4F}" type="presParOf" srcId="{E201D20B-8C05-48AA-BB91-80ADDA7E9814}" destId="{B191B007-71BB-469F-9545-F041F02B9C7E}" srcOrd="0" destOrd="0" presId="urn:microsoft.com/office/officeart/2008/layout/VerticalCurvedList"/>
    <dgm:cxn modelId="{10985817-4ADC-41EC-9A45-7BDD1ECB42BC}" type="presParOf" srcId="{E201D20B-8C05-48AA-BB91-80ADDA7E9814}" destId="{882D3AC7-4AFC-4AE7-8608-6C4DD296800F}" srcOrd="1" destOrd="0" presId="urn:microsoft.com/office/officeart/2008/layout/VerticalCurvedList"/>
    <dgm:cxn modelId="{0EBB7C85-8047-4A18-886D-67C30C23EB9E}" type="presParOf" srcId="{E201D20B-8C05-48AA-BB91-80ADDA7E9814}" destId="{261381C0-B252-4D4F-91D2-971F85DD48DD}" srcOrd="2" destOrd="0" presId="urn:microsoft.com/office/officeart/2008/layout/VerticalCurvedList"/>
    <dgm:cxn modelId="{B437B5EC-C33F-460D-B2B0-EFDBDBFA4440}" type="presParOf" srcId="{E201D20B-8C05-48AA-BB91-80ADDA7E9814}" destId="{93F1E231-D9AD-494E-9DFD-0ABFF786B09A}" srcOrd="3" destOrd="0" presId="urn:microsoft.com/office/officeart/2008/layout/VerticalCurvedList"/>
    <dgm:cxn modelId="{B06BBD8B-27EF-4172-9510-F00CACF3903E}" type="presParOf" srcId="{F9F40665-D597-4D66-A468-8C89EEB1876D}" destId="{47E85AB7-DAF2-4413-AB1A-F3B504003A34}" srcOrd="1" destOrd="0" presId="urn:microsoft.com/office/officeart/2008/layout/VerticalCurvedList"/>
    <dgm:cxn modelId="{BD5D576A-07DC-4BF6-9CAD-9F93208A2F1E}" type="presParOf" srcId="{F9F40665-D597-4D66-A468-8C89EEB1876D}" destId="{DD54445C-CEB7-44C4-B72C-BE3222997B6A}" srcOrd="2" destOrd="0" presId="urn:microsoft.com/office/officeart/2008/layout/VerticalCurvedList"/>
    <dgm:cxn modelId="{06AE4D9C-2721-48B2-A3A7-9170F4F6EF6B}" type="presParOf" srcId="{DD54445C-CEB7-44C4-B72C-BE3222997B6A}" destId="{5AE9BF2C-A670-467B-AF79-7773F6C1B1BF}" srcOrd="0" destOrd="0" presId="urn:microsoft.com/office/officeart/2008/layout/VerticalCurvedList"/>
    <dgm:cxn modelId="{F8ACC7B3-35DF-4161-8ECE-79E93C03979F}" type="presParOf" srcId="{F9F40665-D597-4D66-A468-8C89EEB1876D}" destId="{34D5801E-813A-4C33-A9FE-CC15A6CC269A}" srcOrd="3" destOrd="0" presId="urn:microsoft.com/office/officeart/2008/layout/VerticalCurvedList"/>
    <dgm:cxn modelId="{97EB21C7-FFED-490F-8D78-C6817F66A857}" type="presParOf" srcId="{F9F40665-D597-4D66-A468-8C89EEB1876D}" destId="{36078B5B-BEB7-4BFD-B56F-539FD571D55F}" srcOrd="4" destOrd="0" presId="urn:microsoft.com/office/officeart/2008/layout/VerticalCurvedList"/>
    <dgm:cxn modelId="{FEF48FFE-1D1A-4E4C-BB49-0C88BF6065F4}" type="presParOf" srcId="{36078B5B-BEB7-4BFD-B56F-539FD571D55F}" destId="{69E400EE-647F-4A22-BB7B-DBF4D7D03C0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312F1-7D75-4AEC-960D-7F14097F6D48}">
      <dsp:nvSpPr>
        <dsp:cNvPr id="0" name=""/>
        <dsp:cNvSpPr/>
      </dsp:nvSpPr>
      <dsp:spPr>
        <a:xfrm>
          <a:off x="4638110" y="580429"/>
          <a:ext cx="3127796" cy="418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68"/>
              </a:lnTo>
              <a:lnTo>
                <a:pt x="3127796" y="296268"/>
              </a:lnTo>
              <a:lnTo>
                <a:pt x="3127796" y="41815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9CF71C-4740-46F6-9553-48B977AB2DA9}">
      <dsp:nvSpPr>
        <dsp:cNvPr id="0" name=""/>
        <dsp:cNvSpPr/>
      </dsp:nvSpPr>
      <dsp:spPr>
        <a:xfrm>
          <a:off x="4638110" y="580429"/>
          <a:ext cx="130486" cy="4181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268"/>
              </a:lnTo>
              <a:lnTo>
                <a:pt x="130486" y="296268"/>
              </a:lnTo>
              <a:lnTo>
                <a:pt x="130486" y="41815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7A825C-9F93-4ADC-AFF6-CD43D2EF9447}">
      <dsp:nvSpPr>
        <dsp:cNvPr id="0" name=""/>
        <dsp:cNvSpPr/>
      </dsp:nvSpPr>
      <dsp:spPr>
        <a:xfrm>
          <a:off x="1574690" y="580429"/>
          <a:ext cx="3063420" cy="418158"/>
        </a:xfrm>
        <a:custGeom>
          <a:avLst/>
          <a:gdLst/>
          <a:ahLst/>
          <a:cxnLst/>
          <a:rect l="0" t="0" r="0" b="0"/>
          <a:pathLst>
            <a:path>
              <a:moveTo>
                <a:pt x="3063420" y="0"/>
              </a:moveTo>
              <a:lnTo>
                <a:pt x="3063420" y="296268"/>
              </a:lnTo>
              <a:lnTo>
                <a:pt x="0" y="296268"/>
              </a:lnTo>
              <a:lnTo>
                <a:pt x="0" y="41815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CB6A4-7EC7-409B-A4B5-8A6C6AF47981}">
      <dsp:nvSpPr>
        <dsp:cNvPr id="0" name=""/>
        <dsp:cNvSpPr/>
      </dsp:nvSpPr>
      <dsp:spPr>
        <a:xfrm>
          <a:off x="2848640" y="0"/>
          <a:ext cx="3578941" cy="5804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Реляционная модель состоит: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848640" y="0"/>
        <a:ext cx="3578941" cy="580429"/>
      </dsp:txXfrm>
    </dsp:sp>
    <dsp:sp modelId="{56875D50-A4BE-46E2-8551-98003C6F1AFA}">
      <dsp:nvSpPr>
        <dsp:cNvPr id="0" name=""/>
        <dsp:cNvSpPr/>
      </dsp:nvSpPr>
      <dsp:spPr>
        <a:xfrm>
          <a:off x="1139" y="998588"/>
          <a:ext cx="3147101" cy="3358975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Структурная часть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описывает, какие объекты рассматриваются реляционной моделью. Единственной структурной данных, используемой в реляционной модели, являются </a:t>
          </a: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нормализованные n-</a:t>
          </a:r>
          <a:r>
            <a:rPr lang="ru-RU" sz="16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арные</a:t>
          </a: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отношения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</a:p>
      </dsp:txBody>
      <dsp:txXfrm>
        <a:off x="1139" y="998588"/>
        <a:ext cx="3147101" cy="3358975"/>
      </dsp:txXfrm>
    </dsp:sp>
    <dsp:sp modelId="{8754D27C-02E4-4BE3-912F-FC8BEA8F9A9A}">
      <dsp:nvSpPr>
        <dsp:cNvPr id="0" name=""/>
        <dsp:cNvSpPr/>
      </dsp:nvSpPr>
      <dsp:spPr>
        <a:xfrm>
          <a:off x="3392021" y="998588"/>
          <a:ext cx="2753152" cy="3351418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Целостная часть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описывает ограничения специального вида, которые должны выполнятся для любых отношений в любых реляционных базах данных. Это </a:t>
          </a: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целостность сущностей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и </a:t>
          </a: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целостность внешних ключей (ссылочная целостность)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</a:p>
      </dsp:txBody>
      <dsp:txXfrm>
        <a:off x="3392021" y="998588"/>
        <a:ext cx="2753152" cy="3351418"/>
      </dsp:txXfrm>
    </dsp:sp>
    <dsp:sp modelId="{A1A4F195-7E40-4073-B81F-2B7B944F96F3}">
      <dsp:nvSpPr>
        <dsp:cNvPr id="0" name=""/>
        <dsp:cNvSpPr/>
      </dsp:nvSpPr>
      <dsp:spPr>
        <a:xfrm>
          <a:off x="6388953" y="998588"/>
          <a:ext cx="2753906" cy="3385123"/>
        </a:xfrm>
        <a:prstGeom prst="rect">
          <a:avLst/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Манипуляционная часть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описывает два эквивалентных способа манипулирования реляционными данными – </a:t>
          </a: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реляционную алгебру 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и </a:t>
          </a: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реляционное исчисление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</a:p>
      </dsp:txBody>
      <dsp:txXfrm>
        <a:off x="6388953" y="998588"/>
        <a:ext cx="2753906" cy="338512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1EFB53-32FA-4C4D-9363-75A595F3505F}">
      <dsp:nvSpPr>
        <dsp:cNvPr id="0" name=""/>
        <dsp:cNvSpPr/>
      </dsp:nvSpPr>
      <dsp:spPr>
        <a:xfrm rot="5400000">
          <a:off x="-136594" y="247625"/>
          <a:ext cx="910631" cy="63744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2" y="429751"/>
        <a:ext cx="637441" cy="273190"/>
      </dsp:txXfrm>
    </dsp:sp>
    <dsp:sp modelId="{CC479AC5-415F-4AEA-9596-863DE58F31F2}">
      <dsp:nvSpPr>
        <dsp:cNvPr id="0" name=""/>
        <dsp:cNvSpPr/>
      </dsp:nvSpPr>
      <dsp:spPr>
        <a:xfrm rot="5400000">
          <a:off x="3680404" y="-3038573"/>
          <a:ext cx="805193" cy="68911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Необходимо иметь возможность уникальной  идентификации каждого отдельного кортежа  отношения по значениям его атрибутов. </a:t>
          </a:r>
          <a:endParaRPr lang="ru-RU" sz="17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637442" y="43695"/>
        <a:ext cx="6851812" cy="726581"/>
      </dsp:txXfrm>
    </dsp:sp>
    <dsp:sp modelId="{3646D934-C182-4057-9886-E558E1276C89}">
      <dsp:nvSpPr>
        <dsp:cNvPr id="0" name=""/>
        <dsp:cNvSpPr/>
      </dsp:nvSpPr>
      <dsp:spPr>
        <a:xfrm rot="5400000">
          <a:off x="-136594" y="1042236"/>
          <a:ext cx="910631" cy="637441"/>
        </a:xfrm>
        <a:prstGeom prst="chevron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 smtClean="0">
            <a:latin typeface="Arial" pitchFamily="34" charset="0"/>
            <a:cs typeface="Arial" pitchFamily="34" charset="0"/>
          </a:endParaRPr>
        </a:p>
      </dsp:txBody>
      <dsp:txXfrm rot="-5400000">
        <a:off x="2" y="1224362"/>
        <a:ext cx="637441" cy="273190"/>
      </dsp:txXfrm>
    </dsp:sp>
    <dsp:sp modelId="{12A17191-CFE3-4E1D-A6D5-250650C3D520}">
      <dsp:nvSpPr>
        <dsp:cNvPr id="0" name=""/>
        <dsp:cNvSpPr/>
      </dsp:nvSpPr>
      <dsp:spPr>
        <a:xfrm rot="5400000">
          <a:off x="3787045" y="-2243962"/>
          <a:ext cx="591910" cy="68911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err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Суперключ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uk-UA" sz="1700" b="1" kern="1200" dirty="0" smtClean="0">
              <a:latin typeface="Arial" pitchFamily="34" charset="0"/>
              <a:cs typeface="Arial" pitchFamily="34" charset="0"/>
            </a:rPr>
            <a:t>- 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атрибут или множество атрибутов, которое единственным образом идентифицирует  кортеж отношения.</a:t>
          </a:r>
          <a:endParaRPr lang="ru-RU" sz="1700" b="1" kern="1200" dirty="0" smtClean="0">
            <a:latin typeface="Arial" pitchFamily="34" charset="0"/>
            <a:cs typeface="Arial" pitchFamily="34" charset="0"/>
          </a:endParaRPr>
        </a:p>
      </dsp:txBody>
      <dsp:txXfrm rot="-5400000">
        <a:off x="637442" y="934536"/>
        <a:ext cx="6862223" cy="534120"/>
      </dsp:txXfrm>
    </dsp:sp>
    <dsp:sp modelId="{DF314581-DE3F-4791-B911-D69E94023FCC}">
      <dsp:nvSpPr>
        <dsp:cNvPr id="0" name=""/>
        <dsp:cNvSpPr/>
      </dsp:nvSpPr>
      <dsp:spPr>
        <a:xfrm rot="5400000">
          <a:off x="-136594" y="1836846"/>
          <a:ext cx="910631" cy="637441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 smtClean="0">
            <a:latin typeface="Arial" pitchFamily="34" charset="0"/>
            <a:cs typeface="Arial" pitchFamily="34" charset="0"/>
          </a:endParaRPr>
        </a:p>
      </dsp:txBody>
      <dsp:txXfrm rot="-5400000">
        <a:off x="2" y="2018972"/>
        <a:ext cx="637441" cy="273190"/>
      </dsp:txXfrm>
    </dsp:sp>
    <dsp:sp modelId="{23694B4A-4DB2-44E9-8E97-8DE5B5FD567E}">
      <dsp:nvSpPr>
        <dsp:cNvPr id="0" name=""/>
        <dsp:cNvSpPr/>
      </dsp:nvSpPr>
      <dsp:spPr>
        <a:xfrm rot="5400000">
          <a:off x="3787045" y="-1449351"/>
          <a:ext cx="591910" cy="68911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Но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суперключ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может содержать дополнительные атрибуты, которые необязательны для уникальной идентификации кортежа.</a:t>
          </a:r>
          <a:endParaRPr lang="ru-RU" sz="1700" b="1" kern="1200" dirty="0" smtClean="0">
            <a:latin typeface="Arial" pitchFamily="34" charset="0"/>
            <a:cs typeface="Arial" pitchFamily="34" charset="0"/>
          </a:endParaRPr>
        </a:p>
      </dsp:txBody>
      <dsp:txXfrm rot="-5400000">
        <a:off x="637442" y="1729147"/>
        <a:ext cx="6862223" cy="534120"/>
      </dsp:txXfrm>
    </dsp:sp>
    <dsp:sp modelId="{08E60912-D659-43D6-B237-79380D2ADDE4}">
      <dsp:nvSpPr>
        <dsp:cNvPr id="0" name=""/>
        <dsp:cNvSpPr/>
      </dsp:nvSpPr>
      <dsp:spPr>
        <a:xfrm rot="5400000">
          <a:off x="-136594" y="2631457"/>
          <a:ext cx="910631" cy="637441"/>
        </a:xfrm>
        <a:prstGeom prst="chevron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 smtClean="0">
            <a:latin typeface="Arial" pitchFamily="34" charset="0"/>
            <a:cs typeface="Arial" pitchFamily="34" charset="0"/>
          </a:endParaRPr>
        </a:p>
      </dsp:txBody>
      <dsp:txXfrm rot="-5400000">
        <a:off x="2" y="2813583"/>
        <a:ext cx="637441" cy="273190"/>
      </dsp:txXfrm>
    </dsp:sp>
    <dsp:sp modelId="{E32FBFE6-A219-4730-81D4-F5DC1C2F88F4}">
      <dsp:nvSpPr>
        <dsp:cNvPr id="0" name=""/>
        <dsp:cNvSpPr/>
      </dsp:nvSpPr>
      <dsp:spPr>
        <a:xfrm rot="5400000">
          <a:off x="3787045" y="-654741"/>
          <a:ext cx="591910" cy="68911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Потенциальный ключ</a:t>
          </a:r>
          <a:r>
            <a:rPr lang="uk-UA" sz="17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uk-UA" sz="1700" b="1" kern="1200" dirty="0" smtClean="0">
              <a:latin typeface="Arial" pitchFamily="34" charset="0"/>
              <a:cs typeface="Arial" pitchFamily="34" charset="0"/>
            </a:rPr>
            <a:t>- 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суперключ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, который не содержит подмножества, также являющегося </a:t>
          </a:r>
          <a:r>
            <a:rPr lang="ru-RU" sz="1700" b="1" kern="1200" dirty="0" err="1" smtClean="0">
              <a:latin typeface="Arial" pitchFamily="34" charset="0"/>
              <a:cs typeface="Arial" pitchFamily="34" charset="0"/>
            </a:rPr>
            <a:t>суперключом</a:t>
          </a: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 данного отношения.</a:t>
          </a:r>
          <a:endParaRPr lang="ru-RU" sz="1700" b="1" kern="1200" dirty="0" smtClean="0">
            <a:latin typeface="Arial" pitchFamily="34" charset="0"/>
            <a:cs typeface="Arial" pitchFamily="34" charset="0"/>
          </a:endParaRPr>
        </a:p>
      </dsp:txBody>
      <dsp:txXfrm rot="-5400000">
        <a:off x="637442" y="2523757"/>
        <a:ext cx="6862223" cy="534120"/>
      </dsp:txXfrm>
    </dsp:sp>
    <dsp:sp modelId="{98A6FB7A-45F4-434E-BF70-8DAB1183F17A}">
      <dsp:nvSpPr>
        <dsp:cNvPr id="0" name=""/>
        <dsp:cNvSpPr/>
      </dsp:nvSpPr>
      <dsp:spPr>
        <a:xfrm rot="5400000">
          <a:off x="-136594" y="3426068"/>
          <a:ext cx="910631" cy="637441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b="1" kern="1200" dirty="0" smtClean="0">
            <a:latin typeface="Arial" pitchFamily="34" charset="0"/>
            <a:cs typeface="Arial" pitchFamily="34" charset="0"/>
          </a:endParaRPr>
        </a:p>
      </dsp:txBody>
      <dsp:txXfrm rot="-5400000">
        <a:off x="2" y="3608194"/>
        <a:ext cx="637441" cy="273190"/>
      </dsp:txXfrm>
    </dsp:sp>
    <dsp:sp modelId="{C202BD32-B3C0-4A33-8B14-A05275964A57}">
      <dsp:nvSpPr>
        <dsp:cNvPr id="0" name=""/>
        <dsp:cNvSpPr/>
      </dsp:nvSpPr>
      <dsp:spPr>
        <a:xfrm rot="5400000">
          <a:off x="3787045" y="139869"/>
          <a:ext cx="591910" cy="689111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Отношение может содержать несколько потенциальных ключей.</a:t>
          </a:r>
          <a:endParaRPr lang="ru-RU" sz="1700" b="1" kern="1200" dirty="0" smtClean="0">
            <a:latin typeface="Arial" pitchFamily="34" charset="0"/>
            <a:cs typeface="Arial" pitchFamily="34" charset="0"/>
          </a:endParaRPr>
        </a:p>
      </dsp:txBody>
      <dsp:txXfrm rot="-5400000">
        <a:off x="637442" y="3318368"/>
        <a:ext cx="6862223" cy="5341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7D55C4-7CD2-4192-9C1E-BBBDFAFE2DDC}">
      <dsp:nvSpPr>
        <dsp:cNvPr id="0" name=""/>
        <dsp:cNvSpPr/>
      </dsp:nvSpPr>
      <dsp:spPr>
        <a:xfrm>
          <a:off x="-3487957" y="-536209"/>
          <a:ext cx="4158518" cy="4158518"/>
        </a:xfrm>
        <a:prstGeom prst="blockArc">
          <a:avLst>
            <a:gd name="adj1" fmla="val 18900000"/>
            <a:gd name="adj2" fmla="val 2700000"/>
            <a:gd name="adj3" fmla="val 519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7339F0-AF89-468A-B9B3-7A229EF783F7}">
      <dsp:nvSpPr>
        <dsp:cNvPr id="0" name=""/>
        <dsp:cNvSpPr/>
      </dsp:nvSpPr>
      <dsp:spPr>
        <a:xfrm>
          <a:off x="294174" y="192819"/>
          <a:ext cx="8810083" cy="385885"/>
        </a:xfrm>
        <a:prstGeom prst="rect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9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Первичный ключ 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это потенциальный ключ, который выбран для уникальной идентификации кортежей внутри отношения.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94174" y="192819"/>
        <a:ext cx="8810083" cy="385885"/>
      </dsp:txXfrm>
    </dsp:sp>
    <dsp:sp modelId="{423E21AD-9635-486D-A8B9-082D7496D0B8}">
      <dsp:nvSpPr>
        <dsp:cNvPr id="0" name=""/>
        <dsp:cNvSpPr/>
      </dsp:nvSpPr>
      <dsp:spPr>
        <a:xfrm>
          <a:off x="52995" y="144583"/>
          <a:ext cx="482357" cy="4823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FD9AB-07FB-434A-B757-3502ACC7B3DE}">
      <dsp:nvSpPr>
        <dsp:cNvPr id="0" name=""/>
        <dsp:cNvSpPr/>
      </dsp:nvSpPr>
      <dsp:spPr>
        <a:xfrm>
          <a:off x="570688" y="771463"/>
          <a:ext cx="8533569" cy="385885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9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Поскольку отношение не содержит кортежей-дубликатов, всегда можно уникальным образом идентифицировать каждую его строку. 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70688" y="771463"/>
        <a:ext cx="8533569" cy="385885"/>
      </dsp:txXfrm>
    </dsp:sp>
    <dsp:sp modelId="{2ED931F7-CC1C-4917-9F55-55BD752D4626}">
      <dsp:nvSpPr>
        <dsp:cNvPr id="0" name=""/>
        <dsp:cNvSpPr/>
      </dsp:nvSpPr>
      <dsp:spPr>
        <a:xfrm>
          <a:off x="329510" y="723227"/>
          <a:ext cx="482357" cy="4823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02917A-FA90-4186-8A10-8DFE46F60614}">
      <dsp:nvSpPr>
        <dsp:cNvPr id="0" name=""/>
        <dsp:cNvSpPr/>
      </dsp:nvSpPr>
      <dsp:spPr>
        <a:xfrm>
          <a:off x="655556" y="1350107"/>
          <a:ext cx="8448701" cy="38588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9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Это значит, что отношение </a:t>
          </a: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всегда имеет первичный ключ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 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655556" y="1350107"/>
        <a:ext cx="8448701" cy="385885"/>
      </dsp:txXfrm>
    </dsp:sp>
    <dsp:sp modelId="{8F2526E9-9F05-475D-A05A-464FAFE12725}">
      <dsp:nvSpPr>
        <dsp:cNvPr id="0" name=""/>
        <dsp:cNvSpPr/>
      </dsp:nvSpPr>
      <dsp:spPr>
        <a:xfrm>
          <a:off x="414377" y="1301871"/>
          <a:ext cx="482357" cy="4823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CF213E-4853-40FD-9C53-EB1E5D573F83}">
      <dsp:nvSpPr>
        <dsp:cNvPr id="0" name=""/>
        <dsp:cNvSpPr/>
      </dsp:nvSpPr>
      <dsp:spPr>
        <a:xfrm>
          <a:off x="570688" y="1928750"/>
          <a:ext cx="8533569" cy="385885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9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В худшем случае все множество атрибутов может использоваться как первичный ключ.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70688" y="1928750"/>
        <a:ext cx="8533569" cy="385885"/>
      </dsp:txXfrm>
    </dsp:sp>
    <dsp:sp modelId="{EC9B84D5-ED4C-452F-97A7-716BF4AF3652}">
      <dsp:nvSpPr>
        <dsp:cNvPr id="0" name=""/>
        <dsp:cNvSpPr/>
      </dsp:nvSpPr>
      <dsp:spPr>
        <a:xfrm>
          <a:off x="329510" y="1880515"/>
          <a:ext cx="482357" cy="4823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5DFF7-A3EA-434C-94A7-DA4BC755CAA3}">
      <dsp:nvSpPr>
        <dsp:cNvPr id="0" name=""/>
        <dsp:cNvSpPr/>
      </dsp:nvSpPr>
      <dsp:spPr>
        <a:xfrm>
          <a:off x="294174" y="2507394"/>
          <a:ext cx="8810083" cy="385885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6297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Потенциальные ключи, которые не выбраны в качестве первичного ключа, называются </a:t>
          </a: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альтернативными ключами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94174" y="2507394"/>
        <a:ext cx="8810083" cy="385885"/>
      </dsp:txXfrm>
    </dsp:sp>
    <dsp:sp modelId="{B344DCA3-9A43-44F6-97CC-2FA06A931A0C}">
      <dsp:nvSpPr>
        <dsp:cNvPr id="0" name=""/>
        <dsp:cNvSpPr/>
      </dsp:nvSpPr>
      <dsp:spPr>
        <a:xfrm>
          <a:off x="52995" y="2459158"/>
          <a:ext cx="482357" cy="4823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91B38-234A-4E54-9B8E-CC4146C90CBD}">
      <dsp:nvSpPr>
        <dsp:cNvPr id="0" name=""/>
        <dsp:cNvSpPr/>
      </dsp:nvSpPr>
      <dsp:spPr>
        <a:xfrm>
          <a:off x="-2324051" y="-361204"/>
          <a:ext cx="2791040" cy="2791040"/>
        </a:xfrm>
        <a:prstGeom prst="blockArc">
          <a:avLst>
            <a:gd name="adj1" fmla="val 18900000"/>
            <a:gd name="adj2" fmla="val 2700000"/>
            <a:gd name="adj3" fmla="val 77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BAB712-D866-4955-A9AA-6E461F0A940F}">
      <dsp:nvSpPr>
        <dsp:cNvPr id="0" name=""/>
        <dsp:cNvSpPr/>
      </dsp:nvSpPr>
      <dsp:spPr>
        <a:xfrm>
          <a:off x="380266" y="182682"/>
          <a:ext cx="8649951" cy="81665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08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Внешний ключ 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это атрибут или множество атрибутов внутри отношения, которое соответствует потенциальному ключу некоторого отношения.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80266" y="182682"/>
        <a:ext cx="8649951" cy="816650"/>
      </dsp:txXfrm>
    </dsp:sp>
    <dsp:sp modelId="{53418F3C-27E0-4D57-880C-3FB6DE317AB2}">
      <dsp:nvSpPr>
        <dsp:cNvPr id="0" name=""/>
        <dsp:cNvSpPr/>
      </dsp:nvSpPr>
      <dsp:spPr>
        <a:xfrm>
          <a:off x="10912" y="221653"/>
          <a:ext cx="738708" cy="7387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3FF264-8CBE-4090-B3B8-8F40014A25E6}">
      <dsp:nvSpPr>
        <dsp:cNvPr id="0" name=""/>
        <dsp:cNvSpPr/>
      </dsp:nvSpPr>
      <dsp:spPr>
        <a:xfrm>
          <a:off x="380266" y="1103783"/>
          <a:ext cx="8649951" cy="74767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08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Если некий атрибут присутствует в нескольких отношениях, то его наличие обычно отражает </a:t>
          </a:r>
          <a:r>
            <a:rPr lang="ru-RU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определённую связь 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между кортежами этих отношений.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80266" y="1103783"/>
        <a:ext cx="8649951" cy="747679"/>
      </dsp:txXfrm>
    </dsp:sp>
    <dsp:sp modelId="{32DE4CBD-12E8-4428-8901-B3370907C4CA}">
      <dsp:nvSpPr>
        <dsp:cNvPr id="0" name=""/>
        <dsp:cNvSpPr/>
      </dsp:nvSpPr>
      <dsp:spPr>
        <a:xfrm>
          <a:off x="10912" y="1108269"/>
          <a:ext cx="738708" cy="7387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E1DE41-7D51-439F-B925-AA6545DBCE78}">
      <dsp:nvSpPr>
        <dsp:cNvPr id="0" name=""/>
        <dsp:cNvSpPr/>
      </dsp:nvSpPr>
      <dsp:spPr>
        <a:xfrm rot="5400000">
          <a:off x="-199012" y="200473"/>
          <a:ext cx="1326750" cy="92872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65824"/>
        <a:ext cx="928725" cy="398025"/>
      </dsp:txXfrm>
    </dsp:sp>
    <dsp:sp modelId="{BBB41AEE-4A2B-4904-AB85-A17462E5B3E8}">
      <dsp:nvSpPr>
        <dsp:cNvPr id="0" name=""/>
        <dsp:cNvSpPr/>
      </dsp:nvSpPr>
      <dsp:spPr>
        <a:xfrm rot="5400000">
          <a:off x="4542303" y="-3612117"/>
          <a:ext cx="862387" cy="8089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Обозначение реляционной схемы включает имя отношения, за которым (в скобках) располагаются имена атрибутов. При этом первичный ключ подчёркивается.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928725" y="43559"/>
        <a:ext cx="8047446" cy="778191"/>
      </dsp:txXfrm>
    </dsp:sp>
    <dsp:sp modelId="{33AE6563-3D3B-4952-93D4-66DD929F6426}">
      <dsp:nvSpPr>
        <dsp:cNvPr id="0" name=""/>
        <dsp:cNvSpPr/>
      </dsp:nvSpPr>
      <dsp:spPr>
        <a:xfrm rot="5400000">
          <a:off x="-199012" y="1225381"/>
          <a:ext cx="1326750" cy="928725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490732"/>
        <a:ext cx="928725" cy="398025"/>
      </dsp:txXfrm>
    </dsp:sp>
    <dsp:sp modelId="{9950E9A2-1987-454C-974F-6B33042E4D4D}">
      <dsp:nvSpPr>
        <dsp:cNvPr id="0" name=""/>
        <dsp:cNvSpPr/>
      </dsp:nvSpPr>
      <dsp:spPr>
        <a:xfrm rot="5400000">
          <a:off x="4542303" y="-2587209"/>
          <a:ext cx="862387" cy="808954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Концептуальной моделью</a:t>
          </a:r>
          <a:r>
            <a:rPr lang="ru-RU" sz="1800" b="1" i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или </a:t>
          </a:r>
          <a:r>
            <a:rPr lang="ru-RU" sz="1800" b="1" i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концептуальной схемой</a:t>
          </a:r>
          <a:r>
            <a:rPr lang="ru-RU" sz="1800" b="1" i="1" kern="1200" dirty="0" smtClean="0">
              <a:latin typeface="Arial" pitchFamily="34" charset="0"/>
              <a:cs typeface="Arial" pitchFamily="34" charset="0"/>
            </a:rPr>
            <a:t>, </a:t>
          </a: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называется множество всех реляционных схем базы данных.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928725" y="1068467"/>
        <a:ext cx="8047446" cy="77819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767443-B19F-4667-8451-CA69AF3A0525}">
      <dsp:nvSpPr>
        <dsp:cNvPr id="0" name=""/>
        <dsp:cNvSpPr/>
      </dsp:nvSpPr>
      <dsp:spPr>
        <a:xfrm>
          <a:off x="3552825" y="1813873"/>
          <a:ext cx="2513649" cy="436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8126"/>
              </a:lnTo>
              <a:lnTo>
                <a:pt x="2513649" y="218126"/>
              </a:lnTo>
              <a:lnTo>
                <a:pt x="2513649" y="43625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7A0F5-E417-4484-A04E-B4075A3D69DF}">
      <dsp:nvSpPr>
        <dsp:cNvPr id="0" name=""/>
        <dsp:cNvSpPr/>
      </dsp:nvSpPr>
      <dsp:spPr>
        <a:xfrm>
          <a:off x="3507105" y="1813873"/>
          <a:ext cx="91440" cy="4362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625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B93612-0C8A-481A-8762-60B35B727CE8}">
      <dsp:nvSpPr>
        <dsp:cNvPr id="0" name=""/>
        <dsp:cNvSpPr/>
      </dsp:nvSpPr>
      <dsp:spPr>
        <a:xfrm>
          <a:off x="1039175" y="1813873"/>
          <a:ext cx="2513649" cy="436253"/>
        </a:xfrm>
        <a:custGeom>
          <a:avLst/>
          <a:gdLst/>
          <a:ahLst/>
          <a:cxnLst/>
          <a:rect l="0" t="0" r="0" b="0"/>
          <a:pathLst>
            <a:path>
              <a:moveTo>
                <a:pt x="2513649" y="0"/>
              </a:moveTo>
              <a:lnTo>
                <a:pt x="2513649" y="218126"/>
              </a:lnTo>
              <a:lnTo>
                <a:pt x="0" y="218126"/>
              </a:lnTo>
              <a:lnTo>
                <a:pt x="0" y="43625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F50CA-ED41-45A5-B5A1-7A7E5D6D0E98}">
      <dsp:nvSpPr>
        <dsp:cNvPr id="0" name=""/>
        <dsp:cNvSpPr/>
      </dsp:nvSpPr>
      <dsp:spPr>
        <a:xfrm>
          <a:off x="2514126" y="775175"/>
          <a:ext cx="2077396" cy="10386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Реляционная целостность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514126" y="775175"/>
        <a:ext cx="2077396" cy="1038698"/>
      </dsp:txXfrm>
    </dsp:sp>
    <dsp:sp modelId="{76A64063-0A92-4F6B-B3E6-3BAC8379CFA6}">
      <dsp:nvSpPr>
        <dsp:cNvPr id="0" name=""/>
        <dsp:cNvSpPr/>
      </dsp:nvSpPr>
      <dsp:spPr>
        <a:xfrm>
          <a:off x="477" y="2250126"/>
          <a:ext cx="2077396" cy="10386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Целостность сущностей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77" y="2250126"/>
        <a:ext cx="2077396" cy="1038698"/>
      </dsp:txXfrm>
    </dsp:sp>
    <dsp:sp modelId="{D229E829-4DD2-484A-BA3C-369D15BEDC1C}">
      <dsp:nvSpPr>
        <dsp:cNvPr id="0" name=""/>
        <dsp:cNvSpPr/>
      </dsp:nvSpPr>
      <dsp:spPr>
        <a:xfrm>
          <a:off x="2514126" y="2250126"/>
          <a:ext cx="2077396" cy="10386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Ссылочная целостность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514126" y="2250126"/>
        <a:ext cx="2077396" cy="1038698"/>
      </dsp:txXfrm>
    </dsp:sp>
    <dsp:sp modelId="{19530E88-9253-4660-A1C5-81060C89AF71}">
      <dsp:nvSpPr>
        <dsp:cNvPr id="0" name=""/>
        <dsp:cNvSpPr/>
      </dsp:nvSpPr>
      <dsp:spPr>
        <a:xfrm>
          <a:off x="5027776" y="2250126"/>
          <a:ext cx="2077396" cy="103869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Корпоративные ограничения целостности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5027776" y="2250126"/>
        <a:ext cx="2077396" cy="103869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E6C1F0-60E6-48DD-98D1-E5DF2A6FD595}">
      <dsp:nvSpPr>
        <dsp:cNvPr id="0" name=""/>
        <dsp:cNvSpPr/>
      </dsp:nvSpPr>
      <dsp:spPr>
        <a:xfrm>
          <a:off x="-5913436" y="-904946"/>
          <a:ext cx="7039812" cy="7039812"/>
        </a:xfrm>
        <a:prstGeom prst="blockArc">
          <a:avLst>
            <a:gd name="adj1" fmla="val 18900000"/>
            <a:gd name="adj2" fmla="val 2700000"/>
            <a:gd name="adj3" fmla="val 307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7290AB-A017-44EB-9CC5-F1F6929EC774}">
      <dsp:nvSpPr>
        <dsp:cNvPr id="0" name=""/>
        <dsp:cNvSpPr/>
      </dsp:nvSpPr>
      <dsp:spPr>
        <a:xfrm>
          <a:off x="492276" y="326765"/>
          <a:ext cx="8463822" cy="65394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07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Определитель  </a:t>
          </a:r>
          <a:r>
            <a:rPr lang="en-US" sz="1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NULL</a:t>
          </a:r>
          <a:r>
            <a:rPr lang="ru-RU" sz="18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 указывает, что значение атрибута в настоящий момент неизвестно или неприемлемо для этого кортежа.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92276" y="326765"/>
        <a:ext cx="8463822" cy="653949"/>
      </dsp:txXfrm>
    </dsp:sp>
    <dsp:sp modelId="{64B12F9A-D3FC-46C4-AF2F-E30C94BCF8BA}">
      <dsp:nvSpPr>
        <dsp:cNvPr id="0" name=""/>
        <dsp:cNvSpPr/>
      </dsp:nvSpPr>
      <dsp:spPr>
        <a:xfrm>
          <a:off x="83558" y="245021"/>
          <a:ext cx="817436" cy="817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0B0FF3-B563-48B0-B744-E77803A9AFC5}">
      <dsp:nvSpPr>
        <dsp:cNvPr id="0" name=""/>
        <dsp:cNvSpPr/>
      </dsp:nvSpPr>
      <dsp:spPr>
        <a:xfrm>
          <a:off x="960877" y="1307375"/>
          <a:ext cx="7995221" cy="653949"/>
        </a:xfrm>
        <a:prstGeom prst="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07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Определитель </a:t>
          </a:r>
          <a:r>
            <a:rPr lang="en-US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NULL 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следует воспринимать как логическую величину "</a:t>
          </a:r>
          <a:r>
            <a:rPr lang="ru-RU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неизвестно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" или "</a:t>
          </a:r>
          <a:r>
            <a:rPr lang="ru-RU" sz="1800" b="1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неопределенно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". 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60877" y="1307375"/>
        <a:ext cx="7995221" cy="653949"/>
      </dsp:txXfrm>
    </dsp:sp>
    <dsp:sp modelId="{6988B119-AF14-431F-A184-DD1D577A3AFB}">
      <dsp:nvSpPr>
        <dsp:cNvPr id="0" name=""/>
        <dsp:cNvSpPr/>
      </dsp:nvSpPr>
      <dsp:spPr>
        <a:xfrm>
          <a:off x="552158" y="1225631"/>
          <a:ext cx="817436" cy="817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CDA3B-C8F8-48A6-8F40-562810B58F79}">
      <dsp:nvSpPr>
        <dsp:cNvPr id="0" name=""/>
        <dsp:cNvSpPr/>
      </dsp:nvSpPr>
      <dsp:spPr>
        <a:xfrm>
          <a:off x="1104699" y="2287985"/>
          <a:ext cx="7851399" cy="653949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07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Либо это значение не входит в область определения некоторого кортежа, либо никакое значение еще не задано. 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104699" y="2287985"/>
        <a:ext cx="7851399" cy="653949"/>
      </dsp:txXfrm>
    </dsp:sp>
    <dsp:sp modelId="{C099A036-3FBF-4E7A-8C4D-5524566080ED}">
      <dsp:nvSpPr>
        <dsp:cNvPr id="0" name=""/>
        <dsp:cNvSpPr/>
      </dsp:nvSpPr>
      <dsp:spPr>
        <a:xfrm>
          <a:off x="695981" y="2206241"/>
          <a:ext cx="817436" cy="817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912105-4590-40B9-B9AD-8E2A227AAF6E}">
      <dsp:nvSpPr>
        <dsp:cNvPr id="0" name=""/>
        <dsp:cNvSpPr/>
      </dsp:nvSpPr>
      <dsp:spPr>
        <a:xfrm>
          <a:off x="960877" y="3268595"/>
          <a:ext cx="7995221" cy="653949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07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Ключевое слово </a:t>
          </a:r>
          <a:r>
            <a:rPr lang="en-US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NULL</a:t>
          </a:r>
          <a:r>
            <a:rPr lang="ru-RU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представляет собой способ обработки неполных или необычных данных. 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60877" y="3268595"/>
        <a:ext cx="7995221" cy="653949"/>
      </dsp:txXfrm>
    </dsp:sp>
    <dsp:sp modelId="{17FC43CF-76DF-4C7C-BFA8-B9705013704D}">
      <dsp:nvSpPr>
        <dsp:cNvPr id="0" name=""/>
        <dsp:cNvSpPr/>
      </dsp:nvSpPr>
      <dsp:spPr>
        <a:xfrm>
          <a:off x="552158" y="3186851"/>
          <a:ext cx="817436" cy="817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B2EB81-05AC-4D7E-828D-A4EAFBDD0EFF}">
      <dsp:nvSpPr>
        <dsp:cNvPr id="0" name=""/>
        <dsp:cNvSpPr/>
      </dsp:nvSpPr>
      <dsp:spPr>
        <a:xfrm>
          <a:off x="492276" y="4159990"/>
          <a:ext cx="8463822" cy="83237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907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Однако определитель </a:t>
          </a:r>
          <a:r>
            <a:rPr lang="en-US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NULL 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не следует понимать как нулевое численное значение или заполненную пробелами текстовую строку!!!! 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92276" y="4159990"/>
        <a:ext cx="8463822" cy="832379"/>
      </dsp:txXfrm>
    </dsp:sp>
    <dsp:sp modelId="{AE987B42-0181-4ED1-AFE8-4864B4780589}">
      <dsp:nvSpPr>
        <dsp:cNvPr id="0" name=""/>
        <dsp:cNvSpPr/>
      </dsp:nvSpPr>
      <dsp:spPr>
        <a:xfrm>
          <a:off x="83558" y="4167461"/>
          <a:ext cx="817436" cy="81743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F6B1E-2E9D-45DE-98B5-9F640C451DAA}">
      <dsp:nvSpPr>
        <dsp:cNvPr id="0" name=""/>
        <dsp:cNvSpPr/>
      </dsp:nvSpPr>
      <dsp:spPr>
        <a:xfrm rot="5400000">
          <a:off x="-270935" y="276225"/>
          <a:ext cx="1806234" cy="126436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>
            <a:latin typeface="Arial" pitchFamily="34" charset="0"/>
            <a:cs typeface="Arial" pitchFamily="34" charset="0"/>
          </a:endParaRPr>
        </a:p>
      </dsp:txBody>
      <dsp:txXfrm rot="-5400000">
        <a:off x="1" y="637472"/>
        <a:ext cx="1264363" cy="541871"/>
      </dsp:txXfrm>
    </dsp:sp>
    <dsp:sp modelId="{A964D089-B775-4E96-9040-9BFAB6AC0661}">
      <dsp:nvSpPr>
        <dsp:cNvPr id="0" name=""/>
        <dsp:cNvSpPr/>
      </dsp:nvSpPr>
      <dsp:spPr>
        <a:xfrm rot="5400000">
          <a:off x="4445705" y="-3176051"/>
          <a:ext cx="1174052" cy="75367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Определитель </a:t>
          </a: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NULL</a:t>
          </a: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 не является значением, а лишь обозначает его отсутствие.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264363" y="62603"/>
        <a:ext cx="7479424" cy="1059428"/>
      </dsp:txXfrm>
    </dsp:sp>
    <dsp:sp modelId="{3C828613-6997-483F-AC1C-8ADE7474B8FC}">
      <dsp:nvSpPr>
        <dsp:cNvPr id="0" name=""/>
        <dsp:cNvSpPr/>
      </dsp:nvSpPr>
      <dsp:spPr>
        <a:xfrm rot="5400000">
          <a:off x="-270935" y="2068102"/>
          <a:ext cx="1806234" cy="1264363"/>
        </a:xfrm>
        <a:prstGeom prst="chevron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429349"/>
        <a:ext cx="1264363" cy="541871"/>
      </dsp:txXfrm>
    </dsp:sp>
    <dsp:sp modelId="{E46C887D-D114-4750-AE3A-77A424778795}">
      <dsp:nvSpPr>
        <dsp:cNvPr id="0" name=""/>
        <dsp:cNvSpPr/>
      </dsp:nvSpPr>
      <dsp:spPr>
        <a:xfrm rot="5400000">
          <a:off x="4275057" y="-1384174"/>
          <a:ext cx="1515349" cy="75367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Применение определителя </a:t>
          </a: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NULL</a:t>
          </a: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 может вызвать проблемы на этапе реализации. Трудности возникают из-за того, что реляционная модель основана на исчислении предикатов первого порядка, которое обладает двузначной, или булевой, логикой, т.е. допустимыми являются только два значения: истина и ложь. 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264364" y="1700492"/>
        <a:ext cx="7462763" cy="1367403"/>
      </dsp:txXfrm>
    </dsp:sp>
    <dsp:sp modelId="{57E85165-5EFE-479E-B677-62E8B3E096FF}">
      <dsp:nvSpPr>
        <dsp:cNvPr id="0" name=""/>
        <dsp:cNvSpPr/>
      </dsp:nvSpPr>
      <dsp:spPr>
        <a:xfrm rot="5400000">
          <a:off x="-270935" y="3689330"/>
          <a:ext cx="1806234" cy="1264363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050577"/>
        <a:ext cx="1264363" cy="541871"/>
      </dsp:txXfrm>
    </dsp:sp>
    <dsp:sp modelId="{18E7044B-B0C0-4289-AF85-15C9649B99E8}">
      <dsp:nvSpPr>
        <dsp:cNvPr id="0" name=""/>
        <dsp:cNvSpPr/>
      </dsp:nvSpPr>
      <dsp:spPr>
        <a:xfrm rot="5400000">
          <a:off x="4445705" y="237053"/>
          <a:ext cx="1174052" cy="75367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Применение определителя </a:t>
          </a:r>
          <a:r>
            <a:rPr lang="en-US" sz="1800" b="1" kern="1200" dirty="0" smtClean="0">
              <a:latin typeface="Arial" pitchFamily="34" charset="0"/>
              <a:cs typeface="Arial" pitchFamily="34" charset="0"/>
            </a:rPr>
            <a:t>NULL</a:t>
          </a: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 означает, что необходимо вести работу с логикой более высокого порядка - </a:t>
          </a:r>
          <a:r>
            <a:rPr lang="ru-RU" sz="1800" b="1" kern="1200" dirty="0" err="1" smtClean="0">
              <a:latin typeface="Arial" pitchFamily="34" charset="0"/>
              <a:cs typeface="Arial" pitchFamily="34" charset="0"/>
            </a:rPr>
            <a:t>трехзначной</a:t>
          </a: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 или </a:t>
          </a:r>
          <a:r>
            <a:rPr lang="ru-RU" sz="1800" b="1" kern="1200" dirty="0" err="1" smtClean="0">
              <a:latin typeface="Arial" pitchFamily="34" charset="0"/>
              <a:cs typeface="Arial" pitchFamily="34" charset="0"/>
            </a:rPr>
            <a:t>четырехзначной</a:t>
          </a:r>
          <a:r>
            <a:rPr lang="ru-RU" sz="1800" b="1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1264363" y="3475707"/>
        <a:ext cx="7479424" cy="105942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42D1B-2783-46AE-B523-CC13CD3AB04D}">
      <dsp:nvSpPr>
        <dsp:cNvPr id="0" name=""/>
        <dsp:cNvSpPr/>
      </dsp:nvSpPr>
      <dsp:spPr>
        <a:xfrm>
          <a:off x="-1030068" y="-176438"/>
          <a:ext cx="1347287" cy="1347287"/>
        </a:xfrm>
        <a:prstGeom prst="blockArc">
          <a:avLst>
            <a:gd name="adj1" fmla="val 18900000"/>
            <a:gd name="adj2" fmla="val 2700000"/>
            <a:gd name="adj3" fmla="val 1603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2330-6DDF-4729-A7F9-72166D7D1F0A}">
      <dsp:nvSpPr>
        <dsp:cNvPr id="0" name=""/>
        <dsp:cNvSpPr/>
      </dsp:nvSpPr>
      <dsp:spPr>
        <a:xfrm>
          <a:off x="307833" y="11430"/>
          <a:ext cx="8836166" cy="97154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4656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Ссылочная целостность 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если в отношении существует внешний ключ, то значение внешнего ключа должно либо соответствовать значению первичного ключа некоторого кортежа в его базовом отношении, либо задаваться определителем </a:t>
          </a:r>
          <a:r>
            <a:rPr lang="en-US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NULL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.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07833" y="11430"/>
        <a:ext cx="8836166" cy="971548"/>
      </dsp:txXfrm>
    </dsp:sp>
    <dsp:sp modelId="{22973056-93FF-4171-B642-3FB370212DFC}">
      <dsp:nvSpPr>
        <dsp:cNvPr id="0" name=""/>
        <dsp:cNvSpPr/>
      </dsp:nvSpPr>
      <dsp:spPr>
        <a:xfrm>
          <a:off x="0" y="189371"/>
          <a:ext cx="615667" cy="6156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08D77-D80F-46E8-85EA-FCC50249A569}">
      <dsp:nvSpPr>
        <dsp:cNvPr id="0" name=""/>
        <dsp:cNvSpPr/>
      </dsp:nvSpPr>
      <dsp:spPr>
        <a:xfrm>
          <a:off x="-885874" y="-152410"/>
          <a:ext cx="1159530" cy="1159530"/>
        </a:xfrm>
        <a:prstGeom prst="blockArc">
          <a:avLst>
            <a:gd name="adj1" fmla="val 18900000"/>
            <a:gd name="adj2" fmla="val 2700000"/>
            <a:gd name="adj3" fmla="val 1863"/>
          </a:avLst>
        </a:pr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621201-E78E-4BF1-8A66-4EAF5DC946A9}">
      <dsp:nvSpPr>
        <dsp:cNvPr id="0" name=""/>
        <dsp:cNvSpPr/>
      </dsp:nvSpPr>
      <dsp:spPr>
        <a:xfrm>
          <a:off x="264937" y="111761"/>
          <a:ext cx="8879062" cy="631186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21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Реляционная модель 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основана на математическом понятии отношения, физическим представлением которого является таблица.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264937" y="111761"/>
        <a:ext cx="8879062" cy="631186"/>
      </dsp:txXfrm>
    </dsp:sp>
    <dsp:sp modelId="{26A17C6C-DA69-49D8-98CF-6F19EAA8F314}">
      <dsp:nvSpPr>
        <dsp:cNvPr id="0" name=""/>
        <dsp:cNvSpPr/>
      </dsp:nvSpPr>
      <dsp:spPr>
        <a:xfrm>
          <a:off x="0" y="162417"/>
          <a:ext cx="529874" cy="5298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54F15-5566-45B2-A465-E596AEAED8C0}">
      <dsp:nvSpPr>
        <dsp:cNvPr id="0" name=""/>
        <dsp:cNvSpPr/>
      </dsp:nvSpPr>
      <dsp:spPr>
        <a:xfrm rot="5400000">
          <a:off x="-165645" y="360753"/>
          <a:ext cx="1104304" cy="773012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>
            <a:latin typeface="Arial" pitchFamily="34" charset="0"/>
            <a:cs typeface="Arial" pitchFamily="34" charset="0"/>
          </a:endParaRPr>
        </a:p>
      </dsp:txBody>
      <dsp:txXfrm rot="-5400000">
        <a:off x="1" y="581613"/>
        <a:ext cx="773012" cy="331292"/>
      </dsp:txXfrm>
    </dsp:sp>
    <dsp:sp modelId="{0404BEFF-7C48-4C16-BCFC-78A6BE5A5A55}">
      <dsp:nvSpPr>
        <dsp:cNvPr id="0" name=""/>
        <dsp:cNvSpPr/>
      </dsp:nvSpPr>
      <dsp:spPr>
        <a:xfrm rot="5400000">
          <a:off x="4316321" y="-3540046"/>
          <a:ext cx="1101489" cy="81881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Отношение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  - это плоская таблица, состоящая из столбцов и строк. Это восприятие относится только к логической структуре базы данных, т.е. к внешнему и концептуальному уровням архитектуры 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ANSI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-</a:t>
          </a:r>
          <a:r>
            <a:rPr lang="en-US" sz="1600" kern="1200" dirty="0" smtClean="0">
              <a:latin typeface="Arial" pitchFamily="34" charset="0"/>
              <a:cs typeface="Arial" pitchFamily="34" charset="0"/>
            </a:rPr>
            <a:t>SPARC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. Подобное восприятие не относится к физической структуре базы данных, которая может быть реализована с помощью различных структур хранения.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 rot="-5400000">
        <a:off x="773012" y="57033"/>
        <a:ext cx="8134337" cy="993949"/>
      </dsp:txXfrm>
    </dsp:sp>
    <dsp:sp modelId="{D9E10406-5DA6-4856-991C-DE37B6121C82}">
      <dsp:nvSpPr>
        <dsp:cNvPr id="0" name=""/>
        <dsp:cNvSpPr/>
      </dsp:nvSpPr>
      <dsp:spPr>
        <a:xfrm rot="5400000">
          <a:off x="-165645" y="1323952"/>
          <a:ext cx="1104304" cy="773012"/>
        </a:xfrm>
        <a:prstGeom prst="chevron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544812"/>
        <a:ext cx="773012" cy="331292"/>
      </dsp:txXfrm>
    </dsp:sp>
    <dsp:sp modelId="{19A86BEE-4235-4F00-BE91-678DEA38C36A}">
      <dsp:nvSpPr>
        <dsp:cNvPr id="0" name=""/>
        <dsp:cNvSpPr/>
      </dsp:nvSpPr>
      <dsp:spPr>
        <a:xfrm rot="5400000">
          <a:off x="4508167" y="-2576848"/>
          <a:ext cx="717797" cy="81881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smtClean="0">
              <a:latin typeface="Arial" pitchFamily="34" charset="0"/>
              <a:cs typeface="Arial" pitchFamily="34" charset="0"/>
            </a:rPr>
            <a:t>В реляционной модели отношения используются для хранения информации об объектах, представленных в базе данных. 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 rot="-5400000">
        <a:off x="773012" y="1193347"/>
        <a:ext cx="8153067" cy="647717"/>
      </dsp:txXfrm>
    </dsp:sp>
    <dsp:sp modelId="{9C6482DD-9FC6-43E8-971C-6D26ECE6A81B}">
      <dsp:nvSpPr>
        <dsp:cNvPr id="0" name=""/>
        <dsp:cNvSpPr/>
      </dsp:nvSpPr>
      <dsp:spPr>
        <a:xfrm rot="5400000">
          <a:off x="-165645" y="2287150"/>
          <a:ext cx="1104304" cy="773012"/>
        </a:xfrm>
        <a:prstGeom prst="chevron">
          <a:avLst/>
        </a:prstGeom>
        <a:solidFill>
          <a:schemeClr val="accent4">
            <a:hueOff val="6930462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508010"/>
        <a:ext cx="773012" cy="331292"/>
      </dsp:txXfrm>
    </dsp:sp>
    <dsp:sp modelId="{27E90C0E-6FD5-4E51-9B95-EC82F4E17E4F}">
      <dsp:nvSpPr>
        <dsp:cNvPr id="0" name=""/>
        <dsp:cNvSpPr/>
      </dsp:nvSpPr>
      <dsp:spPr>
        <a:xfrm rot="5400000">
          <a:off x="4508167" y="-1613649"/>
          <a:ext cx="717797" cy="81881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Arial" pitchFamily="34" charset="0"/>
              <a:cs typeface="Arial" pitchFamily="34" charset="0"/>
            </a:rPr>
            <a:t>Строки соответствуют отдельным </a:t>
          </a: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записям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, а столбцы — </a:t>
          </a: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атрибутам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. 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 rot="-5400000">
        <a:off x="773012" y="2156546"/>
        <a:ext cx="8153067" cy="647717"/>
      </dsp:txXfrm>
    </dsp:sp>
    <dsp:sp modelId="{FE6BF8F7-49EF-4CD2-966E-6FF316169194}">
      <dsp:nvSpPr>
        <dsp:cNvPr id="0" name=""/>
        <dsp:cNvSpPr/>
      </dsp:nvSpPr>
      <dsp:spPr>
        <a:xfrm rot="5400000">
          <a:off x="-165645" y="3250349"/>
          <a:ext cx="1104304" cy="773012"/>
        </a:xfrm>
        <a:prstGeom prst="chevron">
          <a:avLst/>
        </a:prstGeom>
        <a:solidFill>
          <a:schemeClr val="accent4">
            <a:hueOff val="10395693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471209"/>
        <a:ext cx="773012" cy="331292"/>
      </dsp:txXfrm>
    </dsp:sp>
    <dsp:sp modelId="{C78CA121-E1DC-48CC-9EEF-8F76CEB9EB8E}">
      <dsp:nvSpPr>
        <dsp:cNvPr id="0" name=""/>
        <dsp:cNvSpPr/>
      </dsp:nvSpPr>
      <dsp:spPr>
        <a:xfrm rot="5400000">
          <a:off x="4508167" y="-650451"/>
          <a:ext cx="717797" cy="81881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Атрибут </a:t>
          </a:r>
          <a:r>
            <a:rPr lang="ru-RU" sz="1600" kern="1200" dirty="0" smtClean="0">
              <a:latin typeface="Arial" pitchFamily="34" charset="0"/>
              <a:cs typeface="Arial" pitchFamily="34" charset="0"/>
            </a:rPr>
            <a:t>- это поименованный столбец отношения. При этом атрибуты могут располагаться в любом порядке — независимо от их переупорядочивания отношение будет оставаться одним и тем же, а потому иметь тот же смысл.</a:t>
          </a:r>
          <a:endParaRPr lang="ru-RU" sz="1600" kern="1200" dirty="0">
            <a:latin typeface="Arial" pitchFamily="34" charset="0"/>
            <a:cs typeface="Arial" pitchFamily="34" charset="0"/>
          </a:endParaRPr>
        </a:p>
      </dsp:txBody>
      <dsp:txXfrm rot="-5400000">
        <a:off x="773012" y="3119744"/>
        <a:ext cx="8153067" cy="6477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7D8937-E3C4-4D71-879B-AE91E54B8F0A}">
      <dsp:nvSpPr>
        <dsp:cNvPr id="0" name=""/>
        <dsp:cNvSpPr/>
      </dsp:nvSpPr>
      <dsp:spPr>
        <a:xfrm rot="5400000">
          <a:off x="-142014" y="144297"/>
          <a:ext cx="946761" cy="66273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Arial" pitchFamily="34" charset="0"/>
            <a:cs typeface="Arial" pitchFamily="34" charset="0"/>
          </a:endParaRPr>
        </a:p>
      </dsp:txBody>
      <dsp:txXfrm rot="-5400000">
        <a:off x="1" y="333650"/>
        <a:ext cx="662733" cy="284028"/>
      </dsp:txXfrm>
    </dsp:sp>
    <dsp:sp modelId="{A05EB09D-8220-4F9F-84B3-72DBC2F9B24C}">
      <dsp:nvSpPr>
        <dsp:cNvPr id="0" name=""/>
        <dsp:cNvSpPr/>
      </dsp:nvSpPr>
      <dsp:spPr>
        <a:xfrm rot="5400000">
          <a:off x="4418504" y="-3753488"/>
          <a:ext cx="615394" cy="8126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Домен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- это набор допустимых значений для одного или нескольких атрибутов.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662734" y="32323"/>
        <a:ext cx="8096895" cy="555312"/>
      </dsp:txXfrm>
    </dsp:sp>
    <dsp:sp modelId="{55E347A1-A65D-4AFA-82FC-817EBEB575C8}">
      <dsp:nvSpPr>
        <dsp:cNvPr id="0" name=""/>
        <dsp:cNvSpPr/>
      </dsp:nvSpPr>
      <dsp:spPr>
        <a:xfrm rot="5400000">
          <a:off x="-142014" y="1168748"/>
          <a:ext cx="946761" cy="662733"/>
        </a:xfrm>
        <a:prstGeom prst="chevron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358101"/>
        <a:ext cx="662733" cy="284028"/>
      </dsp:txXfrm>
    </dsp:sp>
    <dsp:sp modelId="{06B88C7A-F7CB-4A09-A8A6-BBAD0DD58466}">
      <dsp:nvSpPr>
        <dsp:cNvPr id="0" name=""/>
        <dsp:cNvSpPr/>
      </dsp:nvSpPr>
      <dsp:spPr>
        <a:xfrm rot="5400000">
          <a:off x="4231196" y="-2729037"/>
          <a:ext cx="990010" cy="8126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677650"/>
              <a:satOff val="25000"/>
              <a:lumOff val="-36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Каждый атрибут реляционной базы данных определяется на некотором домене.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662733" y="887754"/>
        <a:ext cx="8078608" cy="893354"/>
      </dsp:txXfrm>
    </dsp:sp>
    <dsp:sp modelId="{6C21A98E-8D87-4119-8D71-B6026B370E76}">
      <dsp:nvSpPr>
        <dsp:cNvPr id="0" name=""/>
        <dsp:cNvSpPr/>
      </dsp:nvSpPr>
      <dsp:spPr>
        <a:xfrm rot="5400000">
          <a:off x="-142014" y="2005891"/>
          <a:ext cx="946761" cy="662733"/>
        </a:xfrm>
        <a:prstGeom prst="chevron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195244"/>
        <a:ext cx="662733" cy="284028"/>
      </dsp:txXfrm>
    </dsp:sp>
    <dsp:sp modelId="{1D12387B-FFA0-4CE4-ADB4-A4A61A6F7792}">
      <dsp:nvSpPr>
        <dsp:cNvPr id="0" name=""/>
        <dsp:cNvSpPr/>
      </dsp:nvSpPr>
      <dsp:spPr>
        <a:xfrm rot="5400000">
          <a:off x="4418504" y="-1891894"/>
          <a:ext cx="615394" cy="8126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Домены могут отличаться для каждого из атрибутов, но два и более атрибутов могут определяться на одном и том же домене.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662734" y="1893917"/>
        <a:ext cx="8096895" cy="555312"/>
      </dsp:txXfrm>
    </dsp:sp>
    <dsp:sp modelId="{39A5FADE-E639-42C9-A5B9-795846CAA8D2}">
      <dsp:nvSpPr>
        <dsp:cNvPr id="0" name=""/>
        <dsp:cNvSpPr/>
      </dsp:nvSpPr>
      <dsp:spPr>
        <a:xfrm rot="5400000">
          <a:off x="-142014" y="2899213"/>
          <a:ext cx="946761" cy="662733"/>
        </a:xfrm>
        <a:prstGeom prst="chevron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088566"/>
        <a:ext cx="662733" cy="284028"/>
      </dsp:txXfrm>
    </dsp:sp>
    <dsp:sp modelId="{5BAD6210-62FB-4B8C-A376-0D853AE785C2}">
      <dsp:nvSpPr>
        <dsp:cNvPr id="0" name=""/>
        <dsp:cNvSpPr/>
      </dsp:nvSpPr>
      <dsp:spPr>
        <a:xfrm rot="5400000">
          <a:off x="4362324" y="-998571"/>
          <a:ext cx="727753" cy="8126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032949"/>
              <a:satOff val="75000"/>
              <a:lumOff val="-1102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В любой момент времени в доменах могут существовать значения, которые не будут реально представлены значениями соответствующего атрибута.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662733" y="2736546"/>
        <a:ext cx="8091410" cy="656701"/>
      </dsp:txXfrm>
    </dsp:sp>
    <dsp:sp modelId="{08FBCE4A-988B-4A77-838B-46DAF9A92C9B}">
      <dsp:nvSpPr>
        <dsp:cNvPr id="0" name=""/>
        <dsp:cNvSpPr/>
      </dsp:nvSpPr>
      <dsp:spPr>
        <a:xfrm rot="5400000">
          <a:off x="-142014" y="3819579"/>
          <a:ext cx="946761" cy="662733"/>
        </a:xfrm>
        <a:prstGeom prst="chevron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008932"/>
        <a:ext cx="662733" cy="284028"/>
      </dsp:txXfrm>
    </dsp:sp>
    <dsp:sp modelId="{E4E41D92-D579-4519-BECC-30243D9720CC}">
      <dsp:nvSpPr>
        <dsp:cNvPr id="0" name=""/>
        <dsp:cNvSpPr/>
      </dsp:nvSpPr>
      <dsp:spPr>
        <a:xfrm rot="5400000">
          <a:off x="4335281" y="-78205"/>
          <a:ext cx="781840" cy="812693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Домен имеет большое значение, поскольку пользователь может централизованно определять смысл и источник значений, которые могут получать атрибуты.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662733" y="3632509"/>
        <a:ext cx="8088770" cy="7055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63F0ED-E71F-40D4-A65B-E097A242CA70}">
      <dsp:nvSpPr>
        <dsp:cNvPr id="0" name=""/>
        <dsp:cNvSpPr/>
      </dsp:nvSpPr>
      <dsp:spPr>
        <a:xfrm>
          <a:off x="-5748130" y="-879815"/>
          <a:ext cx="6843440" cy="6843440"/>
        </a:xfrm>
        <a:prstGeom prst="blockArc">
          <a:avLst>
            <a:gd name="adj1" fmla="val 18900000"/>
            <a:gd name="adj2" fmla="val 2700000"/>
            <a:gd name="adj3" fmla="val 316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EDF4E4-8927-4F0D-A46D-DB6AA0D246BC}">
      <dsp:nvSpPr>
        <dsp:cNvPr id="0" name=""/>
        <dsp:cNvSpPr/>
      </dsp:nvSpPr>
      <dsp:spPr>
        <a:xfrm>
          <a:off x="478774" y="317636"/>
          <a:ext cx="8331041" cy="63567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57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Кортеж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-  это строка отношения.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78774" y="317636"/>
        <a:ext cx="8331041" cy="635679"/>
      </dsp:txXfrm>
    </dsp:sp>
    <dsp:sp modelId="{342F2C94-2F09-4B95-BBC8-79CD1A75D728}">
      <dsp:nvSpPr>
        <dsp:cNvPr id="0" name=""/>
        <dsp:cNvSpPr/>
      </dsp:nvSpPr>
      <dsp:spPr>
        <a:xfrm>
          <a:off x="81475" y="238176"/>
          <a:ext cx="794599" cy="7945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A1161-E01B-44BE-9DE7-E7AAA0314097}">
      <dsp:nvSpPr>
        <dsp:cNvPr id="0" name=""/>
        <dsp:cNvSpPr/>
      </dsp:nvSpPr>
      <dsp:spPr>
        <a:xfrm>
          <a:off x="934284" y="1213703"/>
          <a:ext cx="7875532" cy="635679"/>
        </a:xfrm>
        <a:prstGeom prst="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57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Кортежи могут располагаться в любом порядке, при этом отношение будет оставаться тем же самым, а значит, и иметь тот же смысл.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34284" y="1213703"/>
        <a:ext cx="7875532" cy="635679"/>
      </dsp:txXfrm>
    </dsp:sp>
    <dsp:sp modelId="{B010483C-C98B-4CFE-83B6-ECFA5B2E2F22}">
      <dsp:nvSpPr>
        <dsp:cNvPr id="0" name=""/>
        <dsp:cNvSpPr/>
      </dsp:nvSpPr>
      <dsp:spPr>
        <a:xfrm>
          <a:off x="536984" y="1191390"/>
          <a:ext cx="794599" cy="7945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A2DC19-88DB-48C4-ADEA-2DA97C448E17}">
      <dsp:nvSpPr>
        <dsp:cNvPr id="0" name=""/>
        <dsp:cNvSpPr/>
      </dsp:nvSpPr>
      <dsp:spPr>
        <a:xfrm>
          <a:off x="1074089" y="2004129"/>
          <a:ext cx="7735727" cy="114412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57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Заголовок 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(содержание ) - описание структуры отношения вместе со спецификацией доменов и любыми другими ограничениями возможных значений атрибутов . Обычно оно является фиксированным, до тех пор, пока смысл отношения не изменяется за </a:t>
          </a:r>
          <a:r>
            <a:rPr lang="ru-RU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счет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добавления в него дополнительных атрибутов. 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074089" y="2004129"/>
        <a:ext cx="7735727" cy="1144127"/>
      </dsp:txXfrm>
    </dsp:sp>
    <dsp:sp modelId="{8E372AB7-B9AD-4BB0-80FE-F3805441AE7F}">
      <dsp:nvSpPr>
        <dsp:cNvPr id="0" name=""/>
        <dsp:cNvSpPr/>
      </dsp:nvSpPr>
      <dsp:spPr>
        <a:xfrm>
          <a:off x="676789" y="2144605"/>
          <a:ext cx="794599" cy="7945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810B86-F370-4A90-8DF9-E53B9971B8AE}">
      <dsp:nvSpPr>
        <dsp:cNvPr id="0" name=""/>
        <dsp:cNvSpPr/>
      </dsp:nvSpPr>
      <dsp:spPr>
        <a:xfrm>
          <a:off x="991460" y="3314440"/>
          <a:ext cx="7875532" cy="635679"/>
        </a:xfrm>
        <a:prstGeom prst="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57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Кортежи называются </a:t>
          </a: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расширением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extension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), </a:t>
          </a:r>
          <a:r>
            <a:rPr lang="ru-RU" sz="16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состоянием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state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) или </a:t>
          </a: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телом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отношения, которое постоянно меняется.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991460" y="3314440"/>
        <a:ext cx="7875532" cy="635679"/>
      </dsp:txXfrm>
    </dsp:sp>
    <dsp:sp modelId="{A2E212A7-75C1-4A04-B921-B270D7C0C5F1}">
      <dsp:nvSpPr>
        <dsp:cNvPr id="0" name=""/>
        <dsp:cNvSpPr/>
      </dsp:nvSpPr>
      <dsp:spPr>
        <a:xfrm>
          <a:off x="536984" y="3097819"/>
          <a:ext cx="794599" cy="7945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EF803D-1991-477A-B6CD-A133DC74675F}">
      <dsp:nvSpPr>
        <dsp:cNvPr id="0" name=""/>
        <dsp:cNvSpPr/>
      </dsp:nvSpPr>
      <dsp:spPr>
        <a:xfrm>
          <a:off x="478774" y="4130493"/>
          <a:ext cx="8331041" cy="63567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4571" tIns="40640" rIns="40640" bIns="4064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Степень отношения 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количество атрибутов, которое оно содержит.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478774" y="4130493"/>
        <a:ext cx="8331041" cy="635679"/>
      </dsp:txXfrm>
    </dsp:sp>
    <dsp:sp modelId="{15D22975-F0CA-48AC-B564-D3C2ED0B4FC9}">
      <dsp:nvSpPr>
        <dsp:cNvPr id="0" name=""/>
        <dsp:cNvSpPr/>
      </dsp:nvSpPr>
      <dsp:spPr>
        <a:xfrm>
          <a:off x="81475" y="4051033"/>
          <a:ext cx="794599" cy="79459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23F76-73E8-4371-9F93-203DCCD0DEA6}">
      <dsp:nvSpPr>
        <dsp:cNvPr id="0" name=""/>
        <dsp:cNvSpPr/>
      </dsp:nvSpPr>
      <dsp:spPr>
        <a:xfrm rot="5400000">
          <a:off x="-107005" y="128349"/>
          <a:ext cx="713367" cy="49935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71023"/>
        <a:ext cx="499357" cy="214010"/>
      </dsp:txXfrm>
    </dsp:sp>
    <dsp:sp modelId="{7096A03A-2371-46E5-9AC7-3BED432CB001}">
      <dsp:nvSpPr>
        <dsp:cNvPr id="0" name=""/>
        <dsp:cNvSpPr/>
      </dsp:nvSpPr>
      <dsp:spPr>
        <a:xfrm rot="5400000">
          <a:off x="4486964" y="-3966261"/>
          <a:ext cx="463689" cy="84389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Отношение только с одним атрибутом имеет степень 1 и называется </a:t>
          </a:r>
          <a:r>
            <a:rPr lang="ru-RU" sz="1800" b="1" u="none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унарным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(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unary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) отношением (или 1-</a:t>
          </a:r>
          <a:r>
            <a:rPr lang="ru-RU" sz="1800" kern="1200" dirty="0" err="1" smtClean="0">
              <a:latin typeface="Arial" pitchFamily="34" charset="0"/>
              <a:cs typeface="Arial" pitchFamily="34" charset="0"/>
            </a:rPr>
            <a:t>арным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кортежем).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499358" y="43980"/>
        <a:ext cx="8416267" cy="418419"/>
      </dsp:txXfrm>
    </dsp:sp>
    <dsp:sp modelId="{9353B93E-53D6-42AD-A3D8-2BB36AFD4136}">
      <dsp:nvSpPr>
        <dsp:cNvPr id="0" name=""/>
        <dsp:cNvSpPr/>
      </dsp:nvSpPr>
      <dsp:spPr>
        <a:xfrm rot="5400000">
          <a:off x="-107005" y="772340"/>
          <a:ext cx="713367" cy="499357"/>
        </a:xfrm>
        <a:prstGeom prst="chevron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915014"/>
        <a:ext cx="499357" cy="214010"/>
      </dsp:txXfrm>
    </dsp:sp>
    <dsp:sp modelId="{3385A386-65A5-4D09-9596-A039927312E0}">
      <dsp:nvSpPr>
        <dsp:cNvPr id="0" name=""/>
        <dsp:cNvSpPr/>
      </dsp:nvSpPr>
      <dsp:spPr>
        <a:xfrm rot="5400000">
          <a:off x="4486964" y="-3322270"/>
          <a:ext cx="463689" cy="84389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07909"/>
              <a:satOff val="-11990"/>
              <a:lumOff val="123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Отношение с двумя атрибутами называется </a:t>
          </a:r>
          <a:r>
            <a:rPr lang="ru-RU" sz="1800" b="1" u="none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бинарным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(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binary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),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499358" y="687971"/>
        <a:ext cx="8416267" cy="418419"/>
      </dsp:txXfrm>
    </dsp:sp>
    <dsp:sp modelId="{371E827F-CCB8-4662-B1AC-16A3F66E5D7A}">
      <dsp:nvSpPr>
        <dsp:cNvPr id="0" name=""/>
        <dsp:cNvSpPr/>
      </dsp:nvSpPr>
      <dsp:spPr>
        <a:xfrm rot="5400000">
          <a:off x="-107005" y="1416331"/>
          <a:ext cx="713367" cy="499357"/>
        </a:xfrm>
        <a:prstGeom prst="chevron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1559005"/>
        <a:ext cx="499357" cy="214010"/>
      </dsp:txXfrm>
    </dsp:sp>
    <dsp:sp modelId="{637C7FE8-8948-426A-ADFF-9F828564B564}">
      <dsp:nvSpPr>
        <dsp:cNvPr id="0" name=""/>
        <dsp:cNvSpPr/>
      </dsp:nvSpPr>
      <dsp:spPr>
        <a:xfrm rot="5400000">
          <a:off x="4486964" y="-2678280"/>
          <a:ext cx="463689" cy="84389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15818"/>
              <a:satOff val="-23979"/>
              <a:lumOff val="24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Отношение с тремя атрибутами называется </a:t>
          </a:r>
          <a:r>
            <a:rPr lang="ru-RU" sz="1800" b="1" u="none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тернарным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(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ternary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),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499358" y="1331961"/>
        <a:ext cx="8416267" cy="418419"/>
      </dsp:txXfrm>
    </dsp:sp>
    <dsp:sp modelId="{2C10EC29-C1EF-49A4-B536-B8C056ACBA36}">
      <dsp:nvSpPr>
        <dsp:cNvPr id="0" name=""/>
        <dsp:cNvSpPr/>
      </dsp:nvSpPr>
      <dsp:spPr>
        <a:xfrm rot="5400000">
          <a:off x="-107005" y="2060322"/>
          <a:ext cx="713367" cy="499357"/>
        </a:xfrm>
        <a:prstGeom prst="chevron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202996"/>
        <a:ext cx="499357" cy="214010"/>
      </dsp:txXfrm>
    </dsp:sp>
    <dsp:sp modelId="{28545E61-A7A8-4A47-BB16-5C1C64219206}">
      <dsp:nvSpPr>
        <dsp:cNvPr id="0" name=""/>
        <dsp:cNvSpPr/>
      </dsp:nvSpPr>
      <dsp:spPr>
        <a:xfrm rot="5400000">
          <a:off x="4486964" y="-2034289"/>
          <a:ext cx="463689" cy="84389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623727"/>
              <a:satOff val="-35969"/>
              <a:lumOff val="36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Отношение с большим количеством атрибутов называется </a:t>
          </a:r>
          <a:r>
            <a:rPr lang="en-US" sz="1800" b="1" u="sng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n</a:t>
          </a:r>
          <a:r>
            <a:rPr lang="ru-RU" sz="1800" b="1" u="sng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-</a:t>
          </a:r>
          <a:r>
            <a:rPr lang="ru-RU" sz="1800" b="1" u="sng" kern="1200" dirty="0" err="1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арным</a:t>
          </a:r>
          <a:r>
            <a:rPr lang="ru-RU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n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-агу).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499358" y="1975952"/>
        <a:ext cx="8416267" cy="418419"/>
      </dsp:txXfrm>
    </dsp:sp>
    <dsp:sp modelId="{C98F858B-AB65-48C8-A94D-7B81A0C04B68}">
      <dsp:nvSpPr>
        <dsp:cNvPr id="0" name=""/>
        <dsp:cNvSpPr/>
      </dsp:nvSpPr>
      <dsp:spPr>
        <a:xfrm rot="5400000">
          <a:off x="-107005" y="2704313"/>
          <a:ext cx="713367" cy="499357"/>
        </a:xfrm>
        <a:prstGeom prst="chevron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2846987"/>
        <a:ext cx="499357" cy="214010"/>
      </dsp:txXfrm>
    </dsp:sp>
    <dsp:sp modelId="{8835ABCA-4CDE-4B18-9836-A941DD4CB62D}">
      <dsp:nvSpPr>
        <dsp:cNvPr id="0" name=""/>
        <dsp:cNvSpPr/>
      </dsp:nvSpPr>
      <dsp:spPr>
        <a:xfrm rot="5400000">
          <a:off x="4486964" y="-1390298"/>
          <a:ext cx="463689" cy="84389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831636"/>
              <a:satOff val="-47959"/>
              <a:lumOff val="493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Кардинальность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- это количество кортежей, которое содержит отношение.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499358" y="2619943"/>
        <a:ext cx="8416267" cy="418419"/>
      </dsp:txXfrm>
    </dsp:sp>
    <dsp:sp modelId="{DF65DBE2-1112-42DF-A019-2FEC7AC2D636}">
      <dsp:nvSpPr>
        <dsp:cNvPr id="0" name=""/>
        <dsp:cNvSpPr/>
      </dsp:nvSpPr>
      <dsp:spPr>
        <a:xfrm rot="5400000">
          <a:off x="-107005" y="3592429"/>
          <a:ext cx="713367" cy="499357"/>
        </a:xfrm>
        <a:prstGeom prst="chevron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3735103"/>
        <a:ext cx="499357" cy="214010"/>
      </dsp:txXfrm>
    </dsp:sp>
    <dsp:sp modelId="{24B0D3A1-E51D-47E0-8FAE-902A0BF3DF42}">
      <dsp:nvSpPr>
        <dsp:cNvPr id="0" name=""/>
        <dsp:cNvSpPr/>
      </dsp:nvSpPr>
      <dsp:spPr>
        <a:xfrm rot="5400000">
          <a:off x="4242838" y="-502182"/>
          <a:ext cx="951939" cy="84389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39545"/>
              <a:satOff val="-59949"/>
              <a:lumOff val="61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Кардинальность меняется при каждом добавлении или удалении кортежей. Кардинальность является свойством тела отношения и определяется текущим состоянием отношения в произвольно взятый момент.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499357" y="3287769"/>
        <a:ext cx="8392432" cy="858999"/>
      </dsp:txXfrm>
    </dsp:sp>
    <dsp:sp modelId="{E936B638-02C6-4919-9DF2-E774C39E4A09}">
      <dsp:nvSpPr>
        <dsp:cNvPr id="0" name=""/>
        <dsp:cNvSpPr/>
      </dsp:nvSpPr>
      <dsp:spPr>
        <a:xfrm rot="5400000">
          <a:off x="-107005" y="4236420"/>
          <a:ext cx="713367" cy="499357"/>
        </a:xfrm>
        <a:prstGeom prst="chevron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4379094"/>
        <a:ext cx="499357" cy="214010"/>
      </dsp:txXfrm>
    </dsp:sp>
    <dsp:sp modelId="{FA85B7FE-A1EC-43EE-AB0A-5203DB54D1E6}">
      <dsp:nvSpPr>
        <dsp:cNvPr id="0" name=""/>
        <dsp:cNvSpPr/>
      </dsp:nvSpPr>
      <dsp:spPr>
        <a:xfrm rot="5400000">
          <a:off x="4486964" y="141808"/>
          <a:ext cx="463689" cy="84389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247454"/>
              <a:satOff val="-71938"/>
              <a:lumOff val="739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kern="120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Реляционная база данных </a:t>
          </a:r>
          <a:r>
            <a:rPr lang="ru-RU" sz="1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-  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это набор нормализованных отношений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499358" y="4152050"/>
        <a:ext cx="8416267" cy="418419"/>
      </dsp:txXfrm>
    </dsp:sp>
    <dsp:sp modelId="{551703A5-33EC-401E-9B32-BAF8DD20544C}">
      <dsp:nvSpPr>
        <dsp:cNvPr id="0" name=""/>
        <dsp:cNvSpPr/>
      </dsp:nvSpPr>
      <dsp:spPr>
        <a:xfrm rot="5400000">
          <a:off x="-107005" y="4880411"/>
          <a:ext cx="713367" cy="499357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1" y="5023085"/>
        <a:ext cx="499357" cy="214010"/>
      </dsp:txXfrm>
    </dsp:sp>
    <dsp:sp modelId="{F9B5FC06-F375-4FA5-9207-6DAE9B8E5E56}">
      <dsp:nvSpPr>
        <dsp:cNvPr id="0" name=""/>
        <dsp:cNvSpPr/>
      </dsp:nvSpPr>
      <dsp:spPr>
        <a:xfrm rot="5400000">
          <a:off x="4486964" y="785799"/>
          <a:ext cx="463689" cy="84389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Реляционная база данных состоит из отношений, структура которых определяется с помощью особых методов, называемых </a:t>
          </a:r>
          <a:r>
            <a:rPr lang="ru-RU" sz="18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нормализацией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.</a:t>
          </a:r>
          <a:r>
            <a:rPr lang="ru-RU" sz="1800" i="1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 rot="-5400000">
        <a:off x="499358" y="4796041"/>
        <a:ext cx="8416267" cy="4184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09A9B1-C741-4530-8AEB-93FC9CB3B94A}">
      <dsp:nvSpPr>
        <dsp:cNvPr id="0" name=""/>
        <dsp:cNvSpPr/>
      </dsp:nvSpPr>
      <dsp:spPr>
        <a:xfrm rot="5400000">
          <a:off x="5430203" y="-2049797"/>
          <a:ext cx="1295626" cy="5720486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- информация об отделениях компании, включает столбцы с атрибутами В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 (Номер отделения), 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Street 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(Улица), 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Area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(Район), 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City 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(Город), 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Pcode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(Почтовый индекс), 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Tel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_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(Номер телефона) и 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Fax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_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(Номер факса). 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217774" y="225879"/>
        <a:ext cx="5657239" cy="1169132"/>
      </dsp:txXfrm>
    </dsp:sp>
    <dsp:sp modelId="{62F16EA6-9EA6-486B-B09B-E2BC5B01908F}">
      <dsp:nvSpPr>
        <dsp:cNvPr id="0" name=""/>
        <dsp:cNvSpPr/>
      </dsp:nvSpPr>
      <dsp:spPr>
        <a:xfrm>
          <a:off x="0" y="679"/>
          <a:ext cx="3217773" cy="16195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Отношение </a:t>
          </a:r>
          <a:r>
            <a:rPr lang="en-US" sz="1600" b="1" kern="120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Branch</a:t>
          </a:r>
          <a:r>
            <a:rPr lang="ru-RU" sz="1600" b="1" kern="120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 </a:t>
          </a:r>
          <a:br>
            <a:rPr lang="ru-RU" sz="1600" b="1" kern="120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</a:br>
          <a:r>
            <a:rPr lang="ru-RU" sz="1600" b="1" kern="120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(Отделы)</a:t>
          </a:r>
          <a:endParaRPr lang="ru-RU" sz="1600" b="1" kern="1200" dirty="0">
            <a:solidFill>
              <a:srgbClr val="C0000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79059" y="79738"/>
        <a:ext cx="3059655" cy="1461414"/>
      </dsp:txXfrm>
    </dsp:sp>
    <dsp:sp modelId="{84B9E6F8-DFB9-4E71-A252-B20853CC7BF9}">
      <dsp:nvSpPr>
        <dsp:cNvPr id="0" name=""/>
        <dsp:cNvSpPr/>
      </dsp:nvSpPr>
      <dsp:spPr>
        <a:xfrm rot="5400000">
          <a:off x="5088500" y="-172680"/>
          <a:ext cx="1967162" cy="5714899"/>
        </a:xfrm>
        <a:prstGeom prst="round2Same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- информация о работниках компании,  включает столбцы с атрибутами 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Sno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(Личный номер сотрудника), 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Fname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(Имя). 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Lname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(Фамилия), 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Address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(Адрес), 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tel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_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no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(Номер телефона), 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Position 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(Должность), 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Sex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(Пол), 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DOB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(Дата рождения), 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Salary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(Зарплата), </a:t>
          </a:r>
          <a:r>
            <a:rPr lang="en-US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NIN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(Личный налоговый номер) и </a:t>
          </a:r>
          <a:r>
            <a:rPr lang="en-US" sz="1600" b="1" kern="1200" dirty="0" err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BN</a:t>
          </a:r>
          <a:r>
            <a:rPr lang="ru-RU" sz="16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О (Номер отделения, в котором данный сотрудник работает). </a:t>
          </a:r>
          <a:endParaRPr lang="ru-RU" sz="16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 rot="-5400000">
        <a:off x="3214632" y="1797217"/>
        <a:ext cx="5618870" cy="1775104"/>
      </dsp:txXfrm>
    </dsp:sp>
    <dsp:sp modelId="{7994AEAB-CD9B-46D7-B3B1-D4904F86550A}">
      <dsp:nvSpPr>
        <dsp:cNvPr id="0" name=""/>
        <dsp:cNvSpPr/>
      </dsp:nvSpPr>
      <dsp:spPr>
        <a:xfrm>
          <a:off x="0" y="1875003"/>
          <a:ext cx="3214631" cy="1619532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Отношение </a:t>
          </a:r>
          <a:r>
            <a:rPr lang="en-US" sz="1600" b="1" kern="120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Staff</a:t>
          </a:r>
          <a:r>
            <a:rPr lang="ru-RU" sz="1600" b="1" kern="120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 (Сотрудники)</a:t>
          </a:r>
          <a:endParaRPr lang="ru-RU" sz="1600" b="1" kern="1200" dirty="0">
            <a:solidFill>
              <a:srgbClr val="C00000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79059" y="1954062"/>
        <a:ext cx="3056513" cy="14614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94723C-D375-4EFA-B9D1-90FF527634B8}">
      <dsp:nvSpPr>
        <dsp:cNvPr id="0" name=""/>
        <dsp:cNvSpPr/>
      </dsp:nvSpPr>
      <dsp:spPr>
        <a:xfrm rot="5400000">
          <a:off x="-196616" y="450479"/>
          <a:ext cx="1310779" cy="91754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b="1" kern="1200">
            <a:latin typeface="Arial" pitchFamily="34" charset="0"/>
            <a:cs typeface="Arial" pitchFamily="34" charset="0"/>
          </a:endParaRPr>
        </a:p>
      </dsp:txBody>
      <dsp:txXfrm rot="-5400000">
        <a:off x="2" y="712635"/>
        <a:ext cx="917545" cy="393234"/>
      </dsp:txXfrm>
    </dsp:sp>
    <dsp:sp modelId="{A4FB3C65-8622-4DA0-81B6-75336FB564B3}">
      <dsp:nvSpPr>
        <dsp:cNvPr id="0" name=""/>
        <dsp:cNvSpPr/>
      </dsp:nvSpPr>
      <dsp:spPr>
        <a:xfrm rot="5400000">
          <a:off x="4180724" y="-3261911"/>
          <a:ext cx="1357196" cy="7883554"/>
        </a:xfrm>
        <a:prstGeom prst="round2Same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В реляционной модели </a:t>
          </a:r>
          <a:r>
            <a:rPr lang="ru-RU" sz="1900" b="1" kern="120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отношение</a:t>
          </a: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 можно представить как </a:t>
          </a:r>
          <a:r>
            <a:rPr lang="ru-RU" sz="1900" b="1" kern="12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произвольное подмножество декартового произведения доменов атрибутов</a:t>
          </a: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, тогда как </a:t>
          </a:r>
          <a:r>
            <a:rPr lang="ru-RU" sz="19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таблица</a:t>
          </a: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 — это всего лишь </a:t>
          </a:r>
          <a:r>
            <a:rPr lang="ru-RU" sz="1900" b="1" kern="1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физическое представление такого отношения</a:t>
          </a:r>
          <a:r>
            <a:rPr lang="ru-RU" sz="1900" b="1" kern="1200" dirty="0" smtClean="0">
              <a:latin typeface="Arial" pitchFamily="34" charset="0"/>
              <a:cs typeface="Arial" pitchFamily="34" charset="0"/>
            </a:rPr>
            <a:t>.</a:t>
          </a:r>
          <a:endParaRPr lang="ru-RU" sz="1900" b="1" kern="1200" dirty="0">
            <a:latin typeface="Arial" pitchFamily="34" charset="0"/>
            <a:cs typeface="Arial" pitchFamily="34" charset="0"/>
          </a:endParaRPr>
        </a:p>
      </dsp:txBody>
      <dsp:txXfrm rot="-5400000">
        <a:off x="917546" y="67520"/>
        <a:ext cx="7817301" cy="122469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D3AC7-4AFC-4AE7-8608-6C4DD296800F}">
      <dsp:nvSpPr>
        <dsp:cNvPr id="0" name=""/>
        <dsp:cNvSpPr/>
      </dsp:nvSpPr>
      <dsp:spPr>
        <a:xfrm>
          <a:off x="-1888685" y="-294396"/>
          <a:ext cx="2269002" cy="2269002"/>
        </a:xfrm>
        <a:prstGeom prst="blockArc">
          <a:avLst>
            <a:gd name="adj1" fmla="val 18900000"/>
            <a:gd name="adj2" fmla="val 2700000"/>
            <a:gd name="adj3" fmla="val 952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E85AB7-DAF2-4413-AB1A-F3B504003A34}">
      <dsp:nvSpPr>
        <dsp:cNvPr id="0" name=""/>
        <dsp:cNvSpPr/>
      </dsp:nvSpPr>
      <dsp:spPr>
        <a:xfrm>
          <a:off x="308864" y="240034"/>
          <a:ext cx="8826272" cy="48000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Таблица</a:t>
          </a:r>
          <a:r>
            <a:rPr lang="ru-RU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 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— это допустимое изображение отношения.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08864" y="240034"/>
        <a:ext cx="8826272" cy="480002"/>
      </dsp:txXfrm>
    </dsp:sp>
    <dsp:sp modelId="{5AE9BF2C-A670-467B-AF79-7773F6C1B1BF}">
      <dsp:nvSpPr>
        <dsp:cNvPr id="0" name=""/>
        <dsp:cNvSpPr/>
      </dsp:nvSpPr>
      <dsp:spPr>
        <a:xfrm>
          <a:off x="8863" y="180034"/>
          <a:ext cx="600002" cy="6000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5801E-813A-4C33-A9FE-CC15A6CC269A}">
      <dsp:nvSpPr>
        <dsp:cNvPr id="0" name=""/>
        <dsp:cNvSpPr/>
      </dsp:nvSpPr>
      <dsp:spPr>
        <a:xfrm>
          <a:off x="308864" y="845821"/>
          <a:ext cx="8826272" cy="708704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2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rPr>
            <a:t>Отношение</a:t>
          </a:r>
          <a:r>
            <a:rPr lang="ru-RU" sz="18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 — это некоторый абстрактный вид объекта, а таблица — это конкретное изображение данного абстрактного объекта. </a:t>
          </a:r>
          <a:endParaRPr lang="ru-RU" sz="18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308864" y="845821"/>
        <a:ext cx="8826272" cy="708704"/>
      </dsp:txXfrm>
    </dsp:sp>
    <dsp:sp modelId="{69E400EE-647F-4A22-BB7B-DBF4D7D03C0F}">
      <dsp:nvSpPr>
        <dsp:cNvPr id="0" name=""/>
        <dsp:cNvSpPr/>
      </dsp:nvSpPr>
      <dsp:spPr>
        <a:xfrm>
          <a:off x="8863" y="900172"/>
          <a:ext cx="600002" cy="60000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12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EC9A7-E41F-4EDC-9232-C9D0C0842E24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92F07-59D7-468C-84A8-4E61C9CD1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588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300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551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42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828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2653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4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409"/>
            <a:ext cx="9144000" cy="977899"/>
          </a:xfrm>
        </p:spPr>
        <p:txBody>
          <a:bodyPr/>
          <a:lstStyle>
            <a:lvl1pPr>
              <a:defRPr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1590"/>
            <a:ext cx="9063989" cy="5486400"/>
          </a:xfrm>
        </p:spPr>
        <p:txBody>
          <a:bodyPr/>
          <a:lstStyle>
            <a:lvl1pPr marL="0" indent="457200" algn="just">
              <a:lnSpc>
                <a:spcPct val="100000"/>
              </a:lnSpc>
              <a:spcBef>
                <a:spcPts val="0"/>
              </a:spcBef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>
              <a:defRPr sz="2000" b="1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50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668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072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DBD9794-A4CC-42D0-9A65-24C6B9EF4076}" type="datetimeFigureOut">
              <a:rPr lang="en-US" smtClean="0"/>
              <a:t>1/15/2019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22"/>
          <a:stretch/>
        </p:blipFill>
        <p:spPr>
          <a:xfrm>
            <a:off x="0" y="0"/>
            <a:ext cx="9144000" cy="12192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969" y="1339998"/>
            <a:ext cx="8875731" cy="5403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" y="119269"/>
            <a:ext cx="9018270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360000" algn="just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85800" indent="360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b="1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EC9A7-E41F-4EDC-9232-C9D0C0842E24}" type="datetimeFigureOut">
              <a:rPr lang="ru-RU" smtClean="0"/>
              <a:t>15.01.2019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892F07-59D7-468C-84A8-4E61C9CD1B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598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1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9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10" Type="http://schemas.openxmlformats.org/officeDocument/2006/relationships/image" Target="../media/image32.png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https://upload.wikimedia.org/wikipedia/ru/thumb/5/58/Edgar_F_Codd.jpg/200px-Edgar_F_Codd.jp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" y="1428750"/>
            <a:ext cx="8801100" cy="32118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6600" b="1" smtClean="0">
                <a:ln w="0"/>
                <a:solidFill>
                  <a:srgbClr val="002060"/>
                </a:solidFill>
                <a:effectLst/>
                <a:latin typeface="+mn-lt"/>
              </a:rPr>
              <a:t>Лекция на тему: «РЕЛЯЦИОННАЯ МОДЕЛЬ ДАННЫХ»</a:t>
            </a:r>
            <a:endParaRPr lang="en-US" sz="6600" b="1" dirty="0">
              <a:ln w="0"/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4700" y="5841236"/>
            <a:ext cx="545591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smtClean="0"/>
              <a:t>доцент каф. ВТ и АСУ Игнатьева О.В.</a:t>
            </a:r>
            <a:endParaRPr lang="ru-RU" sz="2600" b="1"/>
          </a:p>
        </p:txBody>
      </p:sp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реляционных данных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682" y="5173990"/>
            <a:ext cx="42576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62321999"/>
              </p:ext>
            </p:extLst>
          </p:nvPr>
        </p:nvGraphicFramePr>
        <p:xfrm>
          <a:off x="80010" y="1268730"/>
          <a:ext cx="8961120" cy="419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7900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реляционных данных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111203697"/>
              </p:ext>
            </p:extLst>
          </p:nvPr>
        </p:nvGraphicFramePr>
        <p:xfrm>
          <a:off x="148590" y="1397000"/>
          <a:ext cx="8789670" cy="462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реляционных данных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9494"/>
            <a:ext cx="9067800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006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реляционных данных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499969117"/>
              </p:ext>
            </p:extLst>
          </p:nvPr>
        </p:nvGraphicFramePr>
        <p:xfrm>
          <a:off x="0" y="1282700"/>
          <a:ext cx="8881110" cy="5083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8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реляционных данных</a:t>
            </a: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399963878"/>
              </p:ext>
            </p:extLst>
          </p:nvPr>
        </p:nvGraphicFramePr>
        <p:xfrm>
          <a:off x="102870" y="1257299"/>
          <a:ext cx="8938260" cy="55081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972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88" y="2196872"/>
            <a:ext cx="76390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88" y="2897913"/>
            <a:ext cx="7962900" cy="219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3061"/>
            <a:ext cx="3206912" cy="40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07" y="3083094"/>
            <a:ext cx="3524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7306" y="3349668"/>
            <a:ext cx="485775" cy="15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556" y="5097259"/>
            <a:ext cx="752475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120002" y="5505341"/>
            <a:ext cx="8857331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Например, в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отношении </a:t>
            </a:r>
            <a:r>
              <a:rPr lang="en-US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BRANCH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 каждая строка содержит 5 значений, по одному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для каждого атрибута, следовательно его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кардинальность = 5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lvl="0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Отношение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Branch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имеет 7 атрибутов и следовательно, его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степень = 7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. </a:t>
            </a:r>
            <a:endParaRPr lang="ru-RU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Каждая строка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таблицы является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7-</a:t>
            </a:r>
            <a:r>
              <a:rPr lang="ru-RU" sz="16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арным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кортежем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, т.е. кортежем, содержащим семь значений. </a:t>
            </a:r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0" y="96409"/>
            <a:ext cx="9144000" cy="977899"/>
          </a:xfrm>
        </p:spPr>
        <p:txBody>
          <a:bodyPr/>
          <a:lstStyle/>
          <a:p>
            <a:r>
              <a:rPr lang="ru-RU" dirty="0"/>
              <a:t>Структура реляционных данных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3914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реляционных данных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46" y="2263140"/>
            <a:ext cx="8988653" cy="2606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48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91590"/>
            <a:ext cx="9063989" cy="731520"/>
          </a:xfrm>
        </p:spPr>
        <p:txBody>
          <a:bodyPr>
            <a:normAutofit/>
          </a:bodyPr>
          <a:lstStyle/>
          <a:p>
            <a:r>
              <a:rPr lang="ru-RU" sz="1900" dirty="0"/>
              <a:t>Например, рассмотрим БД, которая создана для хранения информации о продажах </a:t>
            </a:r>
            <a:r>
              <a:rPr lang="ru-RU" sz="1900" dirty="0" smtClean="0"/>
              <a:t>недвижимости. </a:t>
            </a:r>
          </a:p>
          <a:p>
            <a:endParaRPr lang="ru-RU" sz="19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53459025"/>
              </p:ext>
            </p:extLst>
          </p:nvPr>
        </p:nvGraphicFramePr>
        <p:xfrm>
          <a:off x="102870" y="2228850"/>
          <a:ext cx="8938260" cy="3669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Структура реляционных данных</a:t>
            </a:r>
          </a:p>
        </p:txBody>
      </p:sp>
    </p:spTree>
    <p:extLst>
      <p:ext uri="{BB962C8B-B14F-4D97-AF65-F5344CB8AC3E}">
        <p14:creationId xmlns:p14="http://schemas.microsoft.com/office/powerpoint/2010/main" val="244742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07" y="187840"/>
            <a:ext cx="763905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07" y="911740"/>
            <a:ext cx="7962900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32" y="3088195"/>
            <a:ext cx="7915275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5" y="393308"/>
            <a:ext cx="22098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8672"/>
            <a:ext cx="2200275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26" y="778515"/>
            <a:ext cx="352425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81" y="3540820"/>
            <a:ext cx="428625" cy="308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81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57250" y="5932170"/>
            <a:ext cx="7612380" cy="70866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85900" y="3554730"/>
            <a:ext cx="5132070" cy="70866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931670"/>
            <a:ext cx="9144000" cy="7086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Отношения в базе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Реляционная </a:t>
            </a:r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</a:t>
            </a:r>
            <a:r>
              <a:rPr lang="ru-RU" dirty="0"/>
              <a:t>- имя отношения, за которым следует множество пар </a:t>
            </a:r>
            <a:r>
              <a:rPr lang="ru-RU" dirty="0" err="1"/>
              <a:t>имен</a:t>
            </a:r>
            <a:r>
              <a:rPr lang="ru-RU" dirty="0"/>
              <a:t> атрибутов и доменов.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Например, для атрибутов </a:t>
            </a:r>
            <a:r>
              <a:rPr lang="ru-RU" dirty="0" err="1"/>
              <a:t>А</a:t>
            </a:r>
            <a:r>
              <a:rPr lang="ru-RU" baseline="-25000" dirty="0" err="1"/>
              <a:t>1</a:t>
            </a:r>
            <a:r>
              <a:rPr lang="ru-RU" dirty="0"/>
              <a:t>, </a:t>
            </a:r>
            <a:r>
              <a:rPr lang="ru-RU" dirty="0" err="1"/>
              <a:t>А</a:t>
            </a:r>
            <a:r>
              <a:rPr lang="ru-RU" baseline="-25000" dirty="0" err="1"/>
              <a:t>2</a:t>
            </a:r>
            <a:r>
              <a:rPr lang="ru-RU" dirty="0"/>
              <a:t>, .... А</a:t>
            </a:r>
            <a:r>
              <a:rPr lang="en-US" baseline="-25000" dirty="0"/>
              <a:t>n</a:t>
            </a:r>
            <a:r>
              <a:rPr lang="en-US" dirty="0"/>
              <a:t> </a:t>
            </a:r>
            <a:r>
              <a:rPr lang="ru-RU" dirty="0"/>
              <a:t>с доменами </a:t>
            </a:r>
            <a:r>
              <a:rPr lang="en-US" dirty="0"/>
              <a:t>D</a:t>
            </a:r>
            <a:r>
              <a:rPr lang="ru-RU" baseline="-25000" dirty="0"/>
              <a:t>1</a:t>
            </a:r>
            <a:r>
              <a:rPr lang="ru-RU" dirty="0"/>
              <a:t>, </a:t>
            </a:r>
            <a:r>
              <a:rPr lang="en-US" dirty="0"/>
              <a:t>D</a:t>
            </a:r>
            <a:r>
              <a:rPr lang="ru-RU" baseline="-25000" dirty="0"/>
              <a:t>2</a:t>
            </a:r>
            <a:r>
              <a:rPr lang="ru-RU" dirty="0"/>
              <a:t>, ...., </a:t>
            </a:r>
            <a:r>
              <a:rPr lang="en-US" dirty="0" err="1"/>
              <a:t>D</a:t>
            </a:r>
            <a:r>
              <a:rPr lang="en-US" baseline="-25000" dirty="0" err="1"/>
              <a:t>n</a:t>
            </a:r>
            <a:r>
              <a:rPr lang="en-US" dirty="0"/>
              <a:t> </a:t>
            </a:r>
            <a:r>
              <a:rPr lang="ru-RU" dirty="0"/>
              <a:t>реляционной схемой будет </a:t>
            </a:r>
            <a:r>
              <a:rPr lang="ru-RU" dirty="0" smtClean="0"/>
              <a:t>множество: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(</a:t>
            </a:r>
            <a:r>
              <a:rPr lang="en-US" dirty="0"/>
              <a:t>A</a:t>
            </a:r>
            <a:r>
              <a:rPr lang="ru-RU" baseline="-25000" dirty="0"/>
              <a:t>1</a:t>
            </a:r>
            <a:r>
              <a:rPr lang="ru-RU" dirty="0"/>
              <a:t>:</a:t>
            </a:r>
            <a:r>
              <a:rPr lang="en-US" dirty="0"/>
              <a:t>D</a:t>
            </a:r>
            <a:r>
              <a:rPr lang="ru-RU" baseline="-25000" dirty="0"/>
              <a:t>1</a:t>
            </a:r>
            <a:r>
              <a:rPr lang="ru-RU" dirty="0"/>
              <a:t> ,</a:t>
            </a:r>
            <a:r>
              <a:rPr lang="en-US" dirty="0"/>
              <a:t>A</a:t>
            </a:r>
            <a:r>
              <a:rPr lang="ru-RU" baseline="-25000" dirty="0"/>
              <a:t>2</a:t>
            </a:r>
            <a:r>
              <a:rPr lang="ru-RU" dirty="0"/>
              <a:t>:</a:t>
            </a:r>
            <a:r>
              <a:rPr lang="en-US" dirty="0"/>
              <a:t>D</a:t>
            </a:r>
            <a:r>
              <a:rPr lang="ru-RU" baseline="-25000" dirty="0"/>
              <a:t>2</a:t>
            </a:r>
            <a:r>
              <a:rPr lang="ru-RU" dirty="0"/>
              <a:t>,…,А</a:t>
            </a:r>
            <a:r>
              <a:rPr lang="en-US" baseline="-25000" dirty="0"/>
              <a:t>n</a:t>
            </a:r>
            <a:r>
              <a:rPr lang="ru-RU" dirty="0"/>
              <a:t>:</a:t>
            </a:r>
            <a:r>
              <a:rPr lang="en-US" dirty="0" err="1"/>
              <a:t>D</a:t>
            </a:r>
            <a:r>
              <a:rPr lang="en-US" baseline="-25000" dirty="0" err="1"/>
              <a:t>n</a:t>
            </a:r>
            <a:r>
              <a:rPr lang="ru-RU" dirty="0"/>
              <a:t>).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Отношение </a:t>
            </a:r>
            <a:r>
              <a:rPr lang="en-US" dirty="0"/>
              <a:t>R</a:t>
            </a:r>
            <a:r>
              <a:rPr lang="ru-RU" dirty="0"/>
              <a:t>, заданное реляционной схемой </a:t>
            </a:r>
            <a:r>
              <a:rPr lang="en-US" dirty="0"/>
              <a:t>S</a:t>
            </a:r>
            <a:r>
              <a:rPr lang="ru-RU" dirty="0"/>
              <a:t>, является </a:t>
            </a:r>
            <a:r>
              <a:rPr lang="ru-RU" dirty="0">
                <a:solidFill>
                  <a:srgbClr val="FF0000"/>
                </a:solidFill>
              </a:rPr>
              <a:t>множеством отображений </a:t>
            </a:r>
            <a:r>
              <a:rPr lang="ru-RU" dirty="0" err="1">
                <a:solidFill>
                  <a:srgbClr val="FF0000"/>
                </a:solidFill>
              </a:rPr>
              <a:t>имен</a:t>
            </a:r>
            <a:r>
              <a:rPr lang="ru-RU" dirty="0">
                <a:solidFill>
                  <a:srgbClr val="FF0000"/>
                </a:solidFill>
              </a:rPr>
              <a:t> атрибутов на соответствующие им домены</a:t>
            </a:r>
            <a:r>
              <a:rPr lang="ru-RU" dirty="0"/>
              <a:t>. </a:t>
            </a:r>
          </a:p>
          <a:p>
            <a:r>
              <a:rPr lang="ru-RU" dirty="0"/>
              <a:t>Таким образом, </a:t>
            </a:r>
            <a:r>
              <a:rPr lang="ru-RU" dirty="0">
                <a:solidFill>
                  <a:srgbClr val="FF0000"/>
                </a:solidFill>
              </a:rPr>
              <a:t>отношение </a:t>
            </a:r>
            <a:r>
              <a:rPr lang="en-US" dirty="0">
                <a:solidFill>
                  <a:srgbClr val="FF0000"/>
                </a:solidFill>
              </a:rPr>
              <a:t>R</a:t>
            </a:r>
            <a:r>
              <a:rPr lang="ru-RU" dirty="0">
                <a:solidFill>
                  <a:srgbClr val="FF0000"/>
                </a:solidFill>
              </a:rPr>
              <a:t> является множеством таких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ru-RU" dirty="0">
                <a:solidFill>
                  <a:srgbClr val="FF0000"/>
                </a:solidFill>
              </a:rPr>
              <a:t>-</a:t>
            </a:r>
            <a:r>
              <a:rPr lang="ru-RU" dirty="0" err="1">
                <a:solidFill>
                  <a:srgbClr val="FF0000"/>
                </a:solidFill>
              </a:rPr>
              <a:t>арных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кортежей:</a:t>
            </a:r>
            <a:endParaRPr lang="ru-RU" dirty="0" smtClean="0">
              <a:solidFill>
                <a:srgbClr val="FF0000"/>
              </a:solidFill>
            </a:endParaRPr>
          </a:p>
          <a:p>
            <a:endParaRPr lang="ru-RU" dirty="0"/>
          </a:p>
          <a:p>
            <a:r>
              <a:rPr lang="ru-RU" dirty="0" smtClean="0"/>
              <a:t>                        </a:t>
            </a:r>
            <a:r>
              <a:rPr lang="en-US" dirty="0" smtClean="0"/>
              <a:t>(</a:t>
            </a:r>
            <a:r>
              <a:rPr lang="en-US" dirty="0" err="1"/>
              <a:t>A</a:t>
            </a:r>
            <a:r>
              <a:rPr lang="en-US" baseline="-25000" dirty="0" err="1"/>
              <a:t>1</a:t>
            </a:r>
            <a:r>
              <a:rPr lang="en-US" dirty="0" err="1"/>
              <a:t>:d</a:t>
            </a:r>
            <a:r>
              <a:rPr lang="en-US" baseline="-25000" dirty="0" err="1"/>
              <a:t>1</a:t>
            </a:r>
            <a:r>
              <a:rPr lang="en-US" dirty="0" err="1"/>
              <a:t>,A</a:t>
            </a:r>
            <a:r>
              <a:rPr lang="en-US" baseline="-25000" dirty="0" err="1"/>
              <a:t>2</a:t>
            </a:r>
            <a:r>
              <a:rPr lang="en-US" dirty="0" err="1"/>
              <a:t>:d</a:t>
            </a:r>
            <a:r>
              <a:rPr lang="en-US" baseline="-25000" dirty="0" err="1"/>
              <a:t>2</a:t>
            </a:r>
            <a:r>
              <a:rPr lang="en-US" dirty="0"/>
              <a:t>,...,</a:t>
            </a:r>
            <a:r>
              <a:rPr lang="en-US" dirty="0" err="1"/>
              <a:t>A</a:t>
            </a:r>
            <a:r>
              <a:rPr lang="en-US" baseline="-25000" dirty="0" err="1"/>
              <a:t>n</a:t>
            </a:r>
            <a:r>
              <a:rPr lang="en-US" dirty="0" err="1"/>
              <a:t>:d</a:t>
            </a:r>
            <a:r>
              <a:rPr lang="en-US" baseline="-25000" dirty="0" err="1"/>
              <a:t>n</a:t>
            </a:r>
            <a:r>
              <a:rPr lang="en-US" dirty="0"/>
              <a:t>),    </a:t>
            </a:r>
            <a:r>
              <a:rPr lang="ru-RU" dirty="0"/>
              <a:t>где </a:t>
            </a:r>
            <a:r>
              <a:rPr lang="en-US" dirty="0"/>
              <a:t>  </a:t>
            </a:r>
            <a:r>
              <a:rPr lang="en-US" dirty="0" err="1"/>
              <a:t>d</a:t>
            </a:r>
            <a:r>
              <a:rPr lang="en-US" baseline="-25000" dirty="0" err="1"/>
              <a:t>1</a:t>
            </a:r>
            <a:r>
              <a:rPr lang="en-US" dirty="0" err="1">
                <a:sym typeface="Symbol"/>
              </a:rPr>
              <a:t></a:t>
            </a:r>
            <a:r>
              <a:rPr lang="en-US" dirty="0" err="1"/>
              <a:t>D</a:t>
            </a:r>
            <a:r>
              <a:rPr lang="en-US" baseline="-25000" dirty="0" err="1"/>
              <a:t>1</a:t>
            </a:r>
            <a:r>
              <a:rPr lang="en-US" dirty="0" err="1"/>
              <a:t>,d</a:t>
            </a:r>
            <a:r>
              <a:rPr lang="en-US" baseline="-25000" dirty="0" err="1"/>
              <a:t>2</a:t>
            </a:r>
            <a:r>
              <a:rPr lang="ru-RU" dirty="0">
                <a:sym typeface="Symbol"/>
              </a:rPr>
              <a:t></a:t>
            </a:r>
            <a:r>
              <a:rPr lang="en-US" dirty="0" err="1"/>
              <a:t>D</a:t>
            </a:r>
            <a:r>
              <a:rPr lang="en-US" baseline="-25000" dirty="0" err="1"/>
              <a:t>2</a:t>
            </a:r>
            <a:r>
              <a:rPr lang="en-US" dirty="0"/>
              <a:t>,…,</a:t>
            </a:r>
            <a:r>
              <a:rPr lang="en-US" dirty="0" err="1"/>
              <a:t>d</a:t>
            </a:r>
            <a:r>
              <a:rPr lang="en-US" baseline="-25000" dirty="0" err="1"/>
              <a:t>n</a:t>
            </a:r>
            <a:r>
              <a:rPr lang="en-US" dirty="0" err="1">
                <a:sym typeface="Symbol"/>
              </a:rPr>
              <a:t></a:t>
            </a:r>
            <a:r>
              <a:rPr lang="en-US" dirty="0" err="1"/>
              <a:t>D</a:t>
            </a:r>
            <a:r>
              <a:rPr lang="en-US" baseline="-25000" dirty="0" err="1"/>
              <a:t>n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664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913" y="2826328"/>
            <a:ext cx="6341423" cy="2467246"/>
          </a:xfrm>
        </p:spPr>
        <p:txBody>
          <a:bodyPr>
            <a:normAutofit fontScale="92500" lnSpcReduction="20000"/>
          </a:bodyPr>
          <a:lstStyle/>
          <a:p>
            <a:pPr indent="0" algn="ctr"/>
            <a:r>
              <a:rPr lang="ru-RU" sz="4000" dirty="0" smtClean="0"/>
              <a:t>1. </a:t>
            </a:r>
            <a:r>
              <a:rPr lang="ru-RU" sz="4000" dirty="0" smtClean="0"/>
              <a:t>Краткая история, определение и терминология реляционной модели </a:t>
            </a:r>
            <a:r>
              <a:rPr lang="ru-RU" sz="4000" dirty="0" smtClean="0"/>
              <a:t>данных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06440" y="6054775"/>
            <a:ext cx="3108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/>
              <a:t>доцент каф. ВТ и АСУ ФГБОУ ВО РГУПС Игнатьева О.В.</a:t>
            </a:r>
          </a:p>
        </p:txBody>
      </p:sp>
    </p:spTree>
    <p:extLst>
      <p:ext uri="{BB962C8B-B14F-4D97-AF65-F5344CB8AC3E}">
        <p14:creationId xmlns:p14="http://schemas.microsoft.com/office/powerpoint/2010/main" val="30937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Отношения в базе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301" y="1291590"/>
            <a:ext cx="8846820" cy="5486400"/>
          </a:xfrm>
        </p:spPr>
        <p:txBody>
          <a:bodyPr>
            <a:normAutofit/>
          </a:bodyPr>
          <a:lstStyle/>
          <a:p>
            <a:r>
              <a:rPr lang="en-US" sz="1900" dirty="0"/>
              <a:t>R</a:t>
            </a:r>
            <a:r>
              <a:rPr lang="en-US" sz="1900" i="1" dirty="0"/>
              <a:t> </a:t>
            </a:r>
            <a:r>
              <a:rPr lang="ru-RU" sz="1900" dirty="0"/>
              <a:t>будет отношением, </a:t>
            </a:r>
            <a:r>
              <a:rPr lang="ru-RU" sz="1900" dirty="0" err="1"/>
              <a:t>определенным</a:t>
            </a:r>
            <a:r>
              <a:rPr lang="ru-RU" sz="1900" dirty="0"/>
              <a:t> на типах </a:t>
            </a:r>
            <a:r>
              <a:rPr lang="en-US" sz="1900" dirty="0"/>
              <a:t>D</a:t>
            </a:r>
            <a:r>
              <a:rPr lang="ru-RU" sz="1900" baseline="-25000" dirty="0"/>
              <a:t>1</a:t>
            </a:r>
            <a:r>
              <a:rPr lang="ru-RU" sz="1900" dirty="0"/>
              <a:t>, </a:t>
            </a:r>
            <a:r>
              <a:rPr lang="en-US" sz="1900" dirty="0"/>
              <a:t>D</a:t>
            </a:r>
            <a:r>
              <a:rPr lang="ru-RU" sz="1900" baseline="-25000" dirty="0"/>
              <a:t>2</a:t>
            </a:r>
            <a:r>
              <a:rPr lang="ru-RU" sz="1900" dirty="0"/>
              <a:t>, ...., </a:t>
            </a:r>
            <a:r>
              <a:rPr lang="en-US" sz="1900" dirty="0" err="1"/>
              <a:t>D</a:t>
            </a:r>
            <a:r>
              <a:rPr lang="en-US" sz="1900" baseline="-25000" dirty="0" err="1"/>
              <a:t>n</a:t>
            </a:r>
            <a:r>
              <a:rPr lang="en-US" sz="1900" dirty="0"/>
              <a:t> </a:t>
            </a:r>
            <a:r>
              <a:rPr lang="ru-RU" sz="1900" dirty="0"/>
              <a:t> если оно состоит из двух частей: </a:t>
            </a:r>
            <a:endParaRPr lang="ru-RU" sz="1900" dirty="0" smtClean="0"/>
          </a:p>
          <a:p>
            <a:r>
              <a:rPr lang="ru-RU" sz="1900" dirty="0" smtClean="0">
                <a:solidFill>
                  <a:srgbClr val="002060"/>
                </a:solidFill>
              </a:rPr>
              <a:t>заголовка</a:t>
            </a:r>
            <a:r>
              <a:rPr lang="ru-RU" sz="1900" i="1" dirty="0" smtClean="0">
                <a:solidFill>
                  <a:srgbClr val="002060"/>
                </a:solidFill>
              </a:rPr>
              <a:t> </a:t>
            </a:r>
            <a:r>
              <a:rPr lang="ru-RU" sz="1900" dirty="0">
                <a:solidFill>
                  <a:srgbClr val="002060"/>
                </a:solidFill>
              </a:rPr>
              <a:t>и тела</a:t>
            </a:r>
            <a:r>
              <a:rPr lang="ru-RU" sz="1900" i="1" dirty="0">
                <a:solidFill>
                  <a:srgbClr val="002060"/>
                </a:solidFill>
              </a:rPr>
              <a:t>, </a:t>
            </a:r>
            <a:r>
              <a:rPr lang="ru-RU" sz="1900" dirty="0">
                <a:solidFill>
                  <a:srgbClr val="002060"/>
                </a:solidFill>
              </a:rPr>
              <a:t>где:</a:t>
            </a:r>
          </a:p>
          <a:p>
            <a:r>
              <a:rPr lang="ru-RU" sz="1900" dirty="0"/>
              <a:t>а)	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заголовок</a:t>
            </a:r>
            <a:r>
              <a:rPr lang="ru-RU" sz="1900" dirty="0"/>
              <a:t>— это множество из </a:t>
            </a:r>
            <a:r>
              <a:rPr lang="en-US" sz="1900" i="1" dirty="0"/>
              <a:t>n </a:t>
            </a:r>
            <a:r>
              <a:rPr lang="ru-RU" sz="1900" dirty="0"/>
              <a:t>атрибутов вида А</a:t>
            </a:r>
            <a:r>
              <a:rPr lang="en-US" sz="1900" baseline="-25000" dirty="0" err="1"/>
              <a:t>i</a:t>
            </a:r>
            <a:r>
              <a:rPr lang="ru-RU" sz="1900" dirty="0"/>
              <a:t> : </a:t>
            </a:r>
            <a:r>
              <a:rPr lang="en-US" sz="1900" dirty="0"/>
              <a:t>D</a:t>
            </a:r>
            <a:r>
              <a:rPr lang="en-US" sz="1900" baseline="-25000" dirty="0"/>
              <a:t>i</a:t>
            </a:r>
            <a:r>
              <a:rPr lang="en-US" sz="1900" i="1" dirty="0"/>
              <a:t> </a:t>
            </a:r>
            <a:r>
              <a:rPr lang="ru-RU" sz="1900" dirty="0"/>
              <a:t>здесь А</a:t>
            </a:r>
            <a:r>
              <a:rPr lang="en-US" sz="1900" baseline="-25000" dirty="0" err="1"/>
              <a:t>i</a:t>
            </a:r>
            <a:r>
              <a:rPr lang="ru-RU" sz="1900" dirty="0"/>
              <a:t>— </a:t>
            </a:r>
            <a:r>
              <a:rPr lang="ru-RU" sz="1900" i="1" dirty="0"/>
              <a:t>имена атрибутов </a:t>
            </a:r>
            <a:r>
              <a:rPr lang="ru-RU" sz="1900" dirty="0"/>
              <a:t>отношения </a:t>
            </a:r>
            <a:r>
              <a:rPr lang="en-US" sz="1900" dirty="0"/>
              <a:t>R</a:t>
            </a:r>
            <a:r>
              <a:rPr lang="ru-RU" sz="1900" dirty="0"/>
              <a:t>,</a:t>
            </a:r>
            <a:r>
              <a:rPr lang="ru-RU" sz="1900" i="1" dirty="0"/>
              <a:t> </a:t>
            </a:r>
            <a:r>
              <a:rPr lang="ru-RU" sz="1900" dirty="0"/>
              <a:t>а </a:t>
            </a:r>
            <a:r>
              <a:rPr lang="en-US" sz="1900" dirty="0"/>
              <a:t>D</a:t>
            </a:r>
            <a:r>
              <a:rPr lang="en-US" sz="1900" baseline="-25000" dirty="0"/>
              <a:t>i</a:t>
            </a:r>
            <a:r>
              <a:rPr lang="ru-RU" sz="1900" dirty="0"/>
              <a:t> — соответствующие </a:t>
            </a:r>
            <a:r>
              <a:rPr lang="ru-RU" sz="1900" i="1" dirty="0"/>
              <a:t>имена типов</a:t>
            </a:r>
            <a:r>
              <a:rPr lang="ru-RU" sz="1900" dirty="0"/>
              <a:t>;</a:t>
            </a:r>
          </a:p>
          <a:p>
            <a:r>
              <a:rPr lang="ru-RU" sz="1900" dirty="0"/>
              <a:t>б)	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тело</a:t>
            </a:r>
            <a:r>
              <a:rPr lang="ru-RU" sz="1900" dirty="0"/>
              <a:t> — это множество из </a:t>
            </a:r>
            <a:r>
              <a:rPr lang="en-US" sz="1900" i="1" dirty="0"/>
              <a:t>m </a:t>
            </a:r>
            <a:r>
              <a:rPr lang="ru-RU" sz="1900" dirty="0"/>
              <a:t>кортежей </a:t>
            </a:r>
            <a:r>
              <a:rPr lang="en-US" sz="1900" dirty="0"/>
              <a:t>t</a:t>
            </a:r>
            <a:r>
              <a:rPr lang="ru-RU" sz="1900" dirty="0"/>
              <a:t>; здесь </a:t>
            </a:r>
            <a:r>
              <a:rPr lang="en-US" sz="1900" dirty="0"/>
              <a:t>t </a:t>
            </a:r>
            <a:r>
              <a:rPr lang="ru-RU" sz="1900" dirty="0"/>
              <a:t>является множеством компонентов вида А</a:t>
            </a:r>
            <a:r>
              <a:rPr lang="en-US" sz="1900" baseline="-25000" dirty="0" err="1"/>
              <a:t>i</a:t>
            </a:r>
            <a:r>
              <a:rPr lang="ru-RU" sz="1900" dirty="0"/>
              <a:t> : </a:t>
            </a:r>
            <a:r>
              <a:rPr lang="en-US" sz="1900" dirty="0"/>
              <a:t>d</a:t>
            </a:r>
            <a:r>
              <a:rPr lang="en-US" sz="1900" baseline="-25000" dirty="0"/>
              <a:t>i</a:t>
            </a:r>
            <a:r>
              <a:rPr lang="en-US" sz="1900" i="1" dirty="0"/>
              <a:t> </a:t>
            </a:r>
            <a:r>
              <a:rPr lang="ru-RU" sz="1900" dirty="0"/>
              <a:t>в которых </a:t>
            </a:r>
            <a:r>
              <a:rPr lang="en-US" sz="1900" dirty="0"/>
              <a:t>d</a:t>
            </a:r>
            <a:r>
              <a:rPr lang="en-US" sz="1900" i="1" baseline="-25000" dirty="0"/>
              <a:t>i</a:t>
            </a:r>
            <a:r>
              <a:rPr lang="ru-RU" sz="1900" dirty="0"/>
              <a:t> — значение типа </a:t>
            </a:r>
            <a:r>
              <a:rPr lang="en-US" sz="1900" dirty="0"/>
              <a:t>D</a:t>
            </a:r>
            <a:r>
              <a:rPr lang="en-US" sz="1900" baseline="-25000" dirty="0"/>
              <a:t>i</a:t>
            </a:r>
            <a:r>
              <a:rPr lang="ru-RU" sz="1900" dirty="0"/>
              <a:t>, т.е. </a:t>
            </a:r>
            <a:r>
              <a:rPr lang="ru-RU" sz="1900" i="1" dirty="0"/>
              <a:t>значение атрибута </a:t>
            </a:r>
            <a:r>
              <a:rPr lang="ru-RU" sz="1900" dirty="0"/>
              <a:t>для атрибута А</a:t>
            </a:r>
            <a:r>
              <a:rPr lang="en-US" sz="1900" baseline="-25000" dirty="0" err="1"/>
              <a:t>i</a:t>
            </a:r>
            <a:r>
              <a:rPr lang="ru-RU" sz="1900" dirty="0"/>
              <a:t> в кортеже </a:t>
            </a:r>
            <a:r>
              <a:rPr lang="en-US" sz="1900" i="1" dirty="0"/>
              <a:t>t </a:t>
            </a:r>
            <a:r>
              <a:rPr lang="ru-RU" sz="1900" i="1" dirty="0"/>
              <a:t>(</a:t>
            </a:r>
            <a:r>
              <a:rPr lang="en-US" sz="1900" i="1" dirty="0" err="1"/>
              <a:t>i</a:t>
            </a:r>
            <a:r>
              <a:rPr lang="en-US" sz="1900" i="1" dirty="0"/>
              <a:t> </a:t>
            </a:r>
            <a:r>
              <a:rPr lang="ru-RU" sz="1900" dirty="0"/>
              <a:t>= 1,2,..,</a:t>
            </a:r>
            <a:r>
              <a:rPr lang="en-US" sz="1900" dirty="0"/>
              <a:t>n</a:t>
            </a:r>
            <a:r>
              <a:rPr lang="ru-RU" sz="1900" dirty="0"/>
              <a:t>).</a:t>
            </a:r>
          </a:p>
          <a:p>
            <a:r>
              <a:rPr lang="ru-RU" sz="1900" dirty="0"/>
              <a:t>Значения </a:t>
            </a:r>
            <a:r>
              <a:rPr lang="en-US" sz="1900" i="1" dirty="0"/>
              <a:t>m </a:t>
            </a:r>
            <a:r>
              <a:rPr lang="ru-RU" sz="1900" dirty="0"/>
              <a:t>и</a:t>
            </a:r>
            <a:r>
              <a:rPr lang="ru-RU" sz="1900" i="1" dirty="0"/>
              <a:t> </a:t>
            </a:r>
            <a:r>
              <a:rPr lang="en-US" sz="1900" i="1" dirty="0"/>
              <a:t>n </a:t>
            </a:r>
            <a:r>
              <a:rPr lang="ru-RU" sz="1900" dirty="0"/>
              <a:t>называются соответственно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кардинальностью</a:t>
            </a:r>
            <a:r>
              <a:rPr lang="ru-RU" sz="1900" dirty="0"/>
              <a:t> и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степенью </a:t>
            </a:r>
            <a:r>
              <a:rPr lang="ru-RU" sz="1900" dirty="0"/>
              <a:t>отношения </a:t>
            </a:r>
            <a:r>
              <a:rPr lang="en-US" sz="1900" i="1" dirty="0"/>
              <a:t>R</a:t>
            </a:r>
            <a:r>
              <a:rPr lang="ru-RU" sz="1900" i="1" dirty="0"/>
              <a:t>. </a:t>
            </a:r>
            <a:endParaRPr lang="ru-RU" sz="1900" dirty="0"/>
          </a:p>
          <a:p>
            <a:r>
              <a:rPr lang="ru-RU" sz="1900" dirty="0"/>
              <a:t>Каждый элемент </a:t>
            </a:r>
            <a:r>
              <a:rPr lang="en-US" sz="1900" dirty="0"/>
              <a:t>n</a:t>
            </a:r>
            <a:r>
              <a:rPr lang="ru-RU" sz="1900" dirty="0"/>
              <a:t>-</a:t>
            </a:r>
            <a:r>
              <a:rPr lang="ru-RU" sz="1900" dirty="0" err="1"/>
              <a:t>арного</a:t>
            </a:r>
            <a:r>
              <a:rPr lang="ru-RU" sz="1900" dirty="0"/>
              <a:t> кортежа состоит из атрибута и значения этого атрибута. </a:t>
            </a:r>
            <a:endParaRPr lang="ru-RU" sz="1900" dirty="0" smtClean="0"/>
          </a:p>
          <a:p>
            <a:endParaRPr lang="ru-RU" sz="1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509372477"/>
              </p:ext>
            </p:extLst>
          </p:nvPr>
        </p:nvGraphicFramePr>
        <p:xfrm>
          <a:off x="262890" y="5292091"/>
          <a:ext cx="8801100" cy="1565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66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0" y="5806439"/>
            <a:ext cx="9144000" cy="82048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4457700"/>
            <a:ext cx="9144000" cy="8572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6409"/>
            <a:ext cx="9144000" cy="1126601"/>
          </a:xfrm>
        </p:spPr>
        <p:txBody>
          <a:bodyPr/>
          <a:lstStyle/>
          <a:p>
            <a:r>
              <a:rPr lang="ru-RU" dirty="0"/>
              <a:t>Отношения в базе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891790"/>
            <a:ext cx="9063989" cy="425196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C00000"/>
                </a:solidFill>
              </a:rPr>
              <a:t>Например</a:t>
            </a:r>
            <a:r>
              <a:rPr lang="ru-RU" sz="1800" dirty="0"/>
              <a:t>, отношение </a:t>
            </a:r>
            <a:r>
              <a:rPr lang="en-US" sz="1800" dirty="0"/>
              <a:t>BRANCH</a:t>
            </a:r>
            <a:r>
              <a:rPr lang="ru-RU" sz="1800" dirty="0"/>
              <a:t> представляет собой произвольное подмножество декартового произведения доменов или произвольное множество 7-</a:t>
            </a:r>
            <a:r>
              <a:rPr lang="ru-RU" sz="1800" dirty="0" err="1"/>
              <a:t>арных</a:t>
            </a:r>
            <a:r>
              <a:rPr lang="ru-RU" sz="1800" dirty="0"/>
              <a:t> кортежей, в которых первым </a:t>
            </a:r>
            <a:r>
              <a:rPr lang="ru-RU" sz="1800" dirty="0" err="1"/>
              <a:t>идет</a:t>
            </a:r>
            <a:r>
              <a:rPr lang="ru-RU" sz="1800" dirty="0"/>
              <a:t> элемент из домена </a:t>
            </a:r>
            <a:r>
              <a:rPr lang="en-US" sz="1800" dirty="0"/>
              <a:t>BRANCH</a:t>
            </a:r>
            <a:r>
              <a:rPr lang="ru-RU" sz="1800" dirty="0"/>
              <a:t>_</a:t>
            </a:r>
            <a:r>
              <a:rPr lang="en-US" sz="1800" dirty="0"/>
              <a:t>NUMBER</a:t>
            </a:r>
            <a:r>
              <a:rPr lang="ru-RU" sz="1800" dirty="0"/>
              <a:t>, вторым — элемент из домена </a:t>
            </a:r>
            <a:r>
              <a:rPr lang="en-US" sz="1800" dirty="0"/>
              <a:t>STREET</a:t>
            </a:r>
            <a:r>
              <a:rPr lang="ru-RU" sz="1800" dirty="0"/>
              <a:t>_</a:t>
            </a:r>
            <a:r>
              <a:rPr lang="en-US" sz="1800" dirty="0"/>
              <a:t>NAME</a:t>
            </a:r>
            <a:r>
              <a:rPr lang="ru-RU" sz="1800" dirty="0"/>
              <a:t> и т.д. </a:t>
            </a:r>
          </a:p>
          <a:p>
            <a:r>
              <a:rPr lang="ru-RU" sz="1800" dirty="0" smtClean="0"/>
              <a:t>Один </a:t>
            </a:r>
            <a:r>
              <a:rPr lang="ru-RU" sz="1800" dirty="0"/>
              <a:t>из 7-</a:t>
            </a:r>
            <a:r>
              <a:rPr lang="ru-RU" sz="1800" dirty="0" err="1"/>
              <a:t>арных</a:t>
            </a:r>
            <a:r>
              <a:rPr lang="ru-RU" sz="1800" dirty="0"/>
              <a:t> кортежей может иметь такой вид: </a:t>
            </a:r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{(</a:t>
            </a:r>
            <a:r>
              <a:rPr lang="en-US" sz="1800" dirty="0"/>
              <a:t>B</a:t>
            </a:r>
            <a:r>
              <a:rPr lang="ru-RU" sz="1800" dirty="0" err="1"/>
              <a:t>5,Большая</a:t>
            </a:r>
            <a:r>
              <a:rPr lang="ru-RU" sz="1800" dirty="0"/>
              <a:t> Садовая, 22, </a:t>
            </a:r>
            <a:r>
              <a:rPr lang="ru-RU" sz="1800" dirty="0" err="1"/>
              <a:t>Артемовский</a:t>
            </a:r>
            <a:r>
              <a:rPr lang="ru-RU" sz="1800" dirty="0"/>
              <a:t>, Ростов-на-Дону, 901899, 22-886-12, 71-886-12)}</a:t>
            </a:r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Этот же кортеж можно </a:t>
            </a:r>
            <a:r>
              <a:rPr lang="ru-RU" sz="1800" dirty="0" smtClean="0"/>
              <a:t>записать ещё так:</a:t>
            </a:r>
            <a:endParaRPr lang="ru-RU" sz="1800" dirty="0"/>
          </a:p>
          <a:p>
            <a:r>
              <a:rPr lang="ru-RU" sz="1800" dirty="0"/>
              <a:t> </a:t>
            </a:r>
          </a:p>
          <a:p>
            <a:r>
              <a:rPr lang="ru-RU" sz="1800" dirty="0"/>
              <a:t>{(В</a:t>
            </a:r>
            <a:r>
              <a:rPr lang="en-US" sz="1800" dirty="0"/>
              <a:t>n</a:t>
            </a:r>
            <a:r>
              <a:rPr lang="ru-RU" sz="1800" dirty="0"/>
              <a:t>о: '</a:t>
            </a:r>
            <a:r>
              <a:rPr lang="ru-RU" sz="1800" dirty="0" err="1"/>
              <a:t>В5</a:t>
            </a:r>
            <a:r>
              <a:rPr lang="ru-RU" sz="1800" dirty="0"/>
              <a:t>', </a:t>
            </a:r>
            <a:r>
              <a:rPr lang="en-US" sz="1800" dirty="0"/>
              <a:t>Street</a:t>
            </a:r>
            <a:r>
              <a:rPr lang="ru-RU" sz="1800" dirty="0"/>
              <a:t>: Большая Садовая, </a:t>
            </a:r>
            <a:r>
              <a:rPr lang="en-US" sz="1800" dirty="0"/>
              <a:t>Area</a:t>
            </a:r>
            <a:r>
              <a:rPr lang="ru-RU" sz="1800" dirty="0"/>
              <a:t>: '</a:t>
            </a:r>
            <a:r>
              <a:rPr lang="ru-RU" sz="1800" dirty="0" err="1"/>
              <a:t>Артемовский</a:t>
            </a:r>
            <a:r>
              <a:rPr lang="ru-RU" sz="1800" dirty="0"/>
              <a:t>', </a:t>
            </a:r>
            <a:r>
              <a:rPr lang="en-US" sz="1800" dirty="0"/>
              <a:t>City</a:t>
            </a:r>
            <a:r>
              <a:rPr lang="ru-RU" sz="1800" dirty="0"/>
              <a:t>: 'Ростов-на-Дону', </a:t>
            </a:r>
            <a:r>
              <a:rPr lang="en-US" sz="1800" dirty="0" err="1"/>
              <a:t>Pcode</a:t>
            </a:r>
            <a:r>
              <a:rPr lang="ru-RU" sz="1800" dirty="0"/>
              <a:t>: '901899', </a:t>
            </a:r>
            <a:r>
              <a:rPr lang="en-US" sz="1800" dirty="0"/>
              <a:t>Tel</a:t>
            </a:r>
            <a:r>
              <a:rPr lang="ru-RU" sz="1800" dirty="0"/>
              <a:t>_</a:t>
            </a:r>
            <a:r>
              <a:rPr lang="en-US" sz="1800" dirty="0"/>
              <a:t>no</a:t>
            </a:r>
            <a:r>
              <a:rPr lang="ru-RU" sz="1800" dirty="0"/>
              <a:t>;  '22-886-12', </a:t>
            </a:r>
            <a:r>
              <a:rPr lang="en-US" sz="1800" dirty="0"/>
              <a:t>Fax</a:t>
            </a:r>
            <a:r>
              <a:rPr lang="ru-RU" sz="1800" dirty="0"/>
              <a:t>_</a:t>
            </a:r>
            <a:r>
              <a:rPr lang="en-US" sz="1800" dirty="0"/>
              <a:t>no</a:t>
            </a:r>
            <a:r>
              <a:rPr lang="ru-RU" sz="1800" dirty="0"/>
              <a:t>: '71-886-12'))</a:t>
            </a:r>
          </a:p>
          <a:p>
            <a:endParaRPr lang="ru-RU" sz="1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170110256"/>
              </p:ext>
            </p:extLst>
          </p:nvPr>
        </p:nvGraphicFramePr>
        <p:xfrm>
          <a:off x="0" y="1291590"/>
          <a:ext cx="9144000" cy="16802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43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Свойства отношений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28700" lvl="1" indent="-342900">
              <a:buBlip>
                <a:blip r:embed="rId2"/>
              </a:buBlip>
            </a:pPr>
            <a:r>
              <a:rPr lang="ru-RU" sz="1800" dirty="0"/>
              <a:t>Отношение имеет имя, которое отличается от </a:t>
            </a:r>
            <a:r>
              <a:rPr lang="ru-RU" sz="1800" dirty="0" err="1"/>
              <a:t>имен</a:t>
            </a:r>
            <a:r>
              <a:rPr lang="ru-RU" sz="1800" dirty="0"/>
              <a:t> всех других отношений.</a:t>
            </a:r>
          </a:p>
          <a:p>
            <a:pPr marL="1028700" lvl="1" indent="-342900">
              <a:buBlip>
                <a:blip r:embed="rId2"/>
              </a:buBlip>
            </a:pPr>
            <a:r>
              <a:rPr lang="ru-RU" sz="1800" dirty="0"/>
              <a:t>Каждая ячейка отношения содержит только атомарное значение.</a:t>
            </a:r>
          </a:p>
          <a:p>
            <a:pPr marL="1028700" lvl="1" indent="-342900">
              <a:buBlip>
                <a:blip r:embed="rId2"/>
              </a:buBlip>
            </a:pPr>
            <a:r>
              <a:rPr lang="ru-RU" sz="1800" dirty="0"/>
              <a:t>Каждый атрибут имеет уникальное имя.</a:t>
            </a:r>
          </a:p>
          <a:p>
            <a:pPr marL="1028700" lvl="1" indent="-342900">
              <a:buBlip>
                <a:blip r:embed="rId2"/>
              </a:buBlip>
            </a:pPr>
            <a:r>
              <a:rPr lang="ru-RU" sz="1800" dirty="0"/>
              <a:t>Значения атрибута берутся из одного и того же домена.</a:t>
            </a:r>
          </a:p>
          <a:p>
            <a:pPr marL="1028700" lvl="1" indent="-342900">
              <a:buBlip>
                <a:blip r:embed="rId2"/>
              </a:buBlip>
            </a:pPr>
            <a:r>
              <a:rPr lang="ru-RU" sz="1800" dirty="0"/>
              <a:t>Порядок следования атрибутов не имеет никакого значения.</a:t>
            </a:r>
          </a:p>
          <a:p>
            <a:pPr marL="1028700" lvl="1" indent="-342900">
              <a:buBlip>
                <a:blip r:embed="rId2"/>
              </a:buBlip>
            </a:pPr>
            <a:r>
              <a:rPr lang="ru-RU" sz="1800" dirty="0"/>
              <a:t>Каждый кортеж является уникальным, т.е. дубликатов </a:t>
            </a:r>
            <a:r>
              <a:rPr lang="ru-RU" sz="1800" dirty="0" smtClean="0"/>
              <a:t>быть не </a:t>
            </a:r>
            <a:r>
              <a:rPr lang="ru-RU" sz="1800" dirty="0"/>
              <a:t>может.</a:t>
            </a:r>
          </a:p>
          <a:p>
            <a:pPr marL="1028700" lvl="1" indent="-342900">
              <a:buBlip>
                <a:blip r:embed="rId2"/>
              </a:buBlip>
            </a:pPr>
            <a:r>
              <a:rPr lang="ru-RU" sz="1800" dirty="0" smtClean="0"/>
              <a:t>Порядок </a:t>
            </a:r>
            <a:r>
              <a:rPr lang="ru-RU" sz="1800" dirty="0"/>
              <a:t>следования кортежей в отношении не имеет никакого значения. </a:t>
            </a:r>
            <a:endParaRPr lang="ru-RU" sz="1800" dirty="0"/>
          </a:p>
          <a:p>
            <a:pPr lvl="1" indent="0">
              <a:buNone/>
            </a:pPr>
            <a:r>
              <a:rPr lang="ru-RU" sz="1800" dirty="0"/>
              <a:t>Об отношении, которое обладает такими свойствами, говорят, что оно нормализовано, или находится в </a:t>
            </a:r>
            <a:r>
              <a:rPr lang="ru-RU" sz="1800" dirty="0">
                <a:solidFill>
                  <a:srgbClr val="C00000"/>
                </a:solidFill>
              </a:rPr>
              <a:t>первой нормальной форме (</a:t>
            </a:r>
            <a:r>
              <a:rPr lang="ru-RU" sz="1800" dirty="0" err="1">
                <a:solidFill>
                  <a:srgbClr val="C00000"/>
                </a:solidFill>
              </a:rPr>
              <a:t>1НФ</a:t>
            </a:r>
            <a:r>
              <a:rPr lang="ru-RU" sz="1800" dirty="0">
                <a:solidFill>
                  <a:srgbClr val="C00000"/>
                </a:solidFill>
              </a:rPr>
              <a:t>). </a:t>
            </a:r>
          </a:p>
          <a:p>
            <a:pPr lvl="1" indent="0">
              <a:buNone/>
            </a:pPr>
            <a:endParaRPr lang="ru-RU" sz="1800" dirty="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618567"/>
            <a:ext cx="7440929" cy="2146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862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88" y="2897913"/>
            <a:ext cx="7962900" cy="219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3061"/>
            <a:ext cx="3206912" cy="40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0" y="96409"/>
            <a:ext cx="9144000" cy="977899"/>
          </a:xfrm>
        </p:spPr>
        <p:txBody>
          <a:bodyPr/>
          <a:lstStyle/>
          <a:p>
            <a:r>
              <a:rPr lang="ru-RU" dirty="0"/>
              <a:t>Структура реляционных данных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1065252" y="1263948"/>
            <a:ext cx="7004426" cy="1819146"/>
            <a:chOff x="1065252" y="1263948"/>
            <a:chExt cx="7004426" cy="181914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497678" y="1263948"/>
              <a:ext cx="4572000" cy="9541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b="1" dirty="0">
                  <a:latin typeface="Arial" pitchFamily="34" charset="0"/>
                  <a:cs typeface="Arial" pitchFamily="34" charset="0"/>
                </a:rPr>
                <a:t>Значения атрибута В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n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о берутся из домена </a:t>
              </a:r>
              <a:r>
                <a:rPr lang="en-US" sz="1400" b="1" dirty="0">
                  <a:latin typeface="Arial" pitchFamily="34" charset="0"/>
                  <a:cs typeface="Arial" pitchFamily="34" charset="0"/>
                </a:rPr>
                <a:t>BRACH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_</a:t>
              </a:r>
              <a:r>
                <a:rPr lang="en-US" sz="1400" b="1" dirty="0" err="1">
                  <a:latin typeface="Arial" pitchFamily="34" charset="0"/>
                  <a:cs typeface="Arial" pitchFamily="34" charset="0"/>
                </a:rPr>
                <a:t>NAMBERS</a:t>
              </a:r>
              <a:r>
                <a:rPr lang="ru-RU" sz="1400" b="1" dirty="0">
                  <a:latin typeface="Arial" pitchFamily="34" charset="0"/>
                  <a:cs typeface="Arial" pitchFamily="34" charset="0"/>
                </a:rPr>
                <a:t> — не допускается размещение в этом столбце иных значений, например почтового индекса. </a:t>
              </a:r>
              <a:endParaRPr lang="ru-RU" sz="14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" name="Прямая со стрелкой 4"/>
            <p:cNvCxnSpPr/>
            <p:nvPr/>
          </p:nvCxnSpPr>
          <p:spPr>
            <a:xfrm flipV="1">
              <a:off x="1065252" y="2023925"/>
              <a:ext cx="2432426" cy="1059169"/>
            </a:xfrm>
            <a:prstGeom prst="straightConnector1">
              <a:avLst/>
            </a:prstGeom>
            <a:ln w="57150">
              <a:solidFill>
                <a:srgbClr val="173A8D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Прямоугольник 5"/>
            <p:cNvSpPr/>
            <p:nvPr/>
          </p:nvSpPr>
          <p:spPr>
            <a:xfrm>
              <a:off x="3497678" y="1263948"/>
              <a:ext cx="4114404" cy="932924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11799" y="4125832"/>
            <a:ext cx="8857331" cy="2638267"/>
            <a:chOff x="11799" y="4125832"/>
            <a:chExt cx="8857331" cy="2638267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11799" y="5563770"/>
              <a:ext cx="8857331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Arial" pitchFamily="34" charset="0"/>
                  <a:cs typeface="Arial" pitchFamily="34" charset="0"/>
                </a:rPr>
                <a:t>Столбцы можно менять местами при условии, что имя атрибута перемещается вместе с его значениями. Таблица все </a:t>
              </a:r>
              <a:r>
                <a:rPr lang="ru-RU" b="1" dirty="0" err="1">
                  <a:latin typeface="Arial" pitchFamily="34" charset="0"/>
                  <a:cs typeface="Arial" pitchFamily="34" charset="0"/>
                </a:rPr>
                <a:t>еще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 будет представлять то же отношение, если атрибут </a:t>
              </a:r>
              <a:r>
                <a:rPr lang="en-US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Tel</a:t>
              </a:r>
              <a:r>
                <a:rPr lang="ru-RU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_</a:t>
              </a:r>
              <a:r>
                <a:rPr lang="en-US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No</a:t>
              </a:r>
              <a:r>
                <a:rPr lang="ru-RU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расположить в ней перед атрибутом </a:t>
              </a:r>
              <a:r>
                <a:rPr lang="en-US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Pcode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. 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Стрелка влево 9"/>
            <p:cNvSpPr/>
            <p:nvPr/>
          </p:nvSpPr>
          <p:spPr>
            <a:xfrm>
              <a:off x="6309360" y="4125832"/>
              <a:ext cx="971550" cy="776164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94765" y="3611880"/>
            <a:ext cx="9100087" cy="3186330"/>
            <a:chOff x="94765" y="3611880"/>
            <a:chExt cx="9100087" cy="3186330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94765" y="5320882"/>
              <a:ext cx="9100087" cy="1477328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Arial" pitchFamily="34" charset="0"/>
                  <a:cs typeface="Arial" pitchFamily="34" charset="0"/>
                </a:rPr>
                <a:t>Отношение не может содержать кортежей-дубликатов. </a:t>
              </a:r>
            </a:p>
            <a:p>
              <a:r>
                <a:rPr lang="ru-RU" b="1" dirty="0">
                  <a:latin typeface="Arial" pitchFamily="34" charset="0"/>
                  <a:cs typeface="Arial" pitchFamily="34" charset="0"/>
                </a:rPr>
                <a:t>Например, строка </a:t>
              </a:r>
            </a:p>
            <a:p>
              <a:r>
                <a:rPr lang="ru-RU" b="1" dirty="0">
                  <a:latin typeface="Arial" pitchFamily="34" charset="0"/>
                  <a:cs typeface="Arial" pitchFamily="34" charset="0"/>
                </a:rPr>
                <a:t>{(</a:t>
              </a:r>
              <a:r>
                <a:rPr lang="en-US" b="1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ru-RU" b="1" dirty="0" err="1">
                  <a:latin typeface="Arial" pitchFamily="34" charset="0"/>
                  <a:cs typeface="Arial" pitchFamily="34" charset="0"/>
                </a:rPr>
                <a:t>5,Большая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 Садовая, 22, </a:t>
              </a:r>
              <a:r>
                <a:rPr lang="ru-RU" b="1" dirty="0" err="1">
                  <a:latin typeface="Arial" pitchFamily="34" charset="0"/>
                  <a:cs typeface="Arial" pitchFamily="34" charset="0"/>
                </a:rPr>
                <a:t>Артемовский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, Ростов-на-Дону, 901899, 22-886-12, 71-886-12)}</a:t>
              </a:r>
            </a:p>
            <a:p>
              <a:r>
                <a:rPr lang="ru-RU" b="1" dirty="0">
                  <a:latin typeface="Arial" pitchFamily="34" charset="0"/>
                  <a:cs typeface="Arial" pitchFamily="34" charset="0"/>
                </a:rPr>
                <a:t>может быть представлена в отношении только один раз. </a:t>
              </a:r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767132" y="3611880"/>
              <a:ext cx="7992156" cy="385706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91413" y="3921294"/>
            <a:ext cx="9100087" cy="2920945"/>
            <a:chOff x="91413" y="3921294"/>
            <a:chExt cx="9100087" cy="292094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91413" y="5364911"/>
              <a:ext cx="9100087" cy="1477328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ru-RU" b="1" dirty="0">
                  <a:latin typeface="Arial" pitchFamily="34" charset="0"/>
                  <a:cs typeface="Arial" pitchFamily="34" charset="0"/>
                </a:rPr>
                <a:t>При необходимости строки можно менять местами произвольным 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образом. 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Н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апример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, переместить строку отделения '</a:t>
              </a:r>
              <a:r>
                <a:rPr lang="ru-RU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В5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' на место строки отделения '</a:t>
              </a:r>
              <a:r>
                <a:rPr lang="ru-RU" b="1" dirty="0" err="1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В4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', 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само отношение при этом останется прежним</a:t>
              </a:r>
              <a:r>
                <a:rPr lang="ru-RU" b="1" dirty="0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endParaRPr lang="ru-RU" b="1" dirty="0" smtClean="0">
                <a:latin typeface="Arial" pitchFamily="34" charset="0"/>
                <a:cs typeface="Arial" pitchFamily="34" charset="0"/>
              </a:endParaRPr>
            </a:p>
            <a:p>
              <a:endParaRPr lang="ru-RU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Двойная стрелка вверх/вниз 16"/>
            <p:cNvSpPr/>
            <p:nvPr/>
          </p:nvSpPr>
          <p:spPr>
            <a:xfrm>
              <a:off x="819876" y="3921294"/>
              <a:ext cx="442577" cy="753576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69088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Реляционные ключи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52110"/>
            <a:ext cx="9063989" cy="1325880"/>
          </a:xfrm>
        </p:spPr>
        <p:txBody>
          <a:bodyPr>
            <a:noAutofit/>
          </a:bodyPr>
          <a:lstStyle/>
          <a:p>
            <a:pPr>
              <a:lnSpc>
                <a:spcPts val="1800"/>
              </a:lnSpc>
            </a:pPr>
            <a:r>
              <a:rPr lang="ru-RU" sz="1700" i="1" u="sng" dirty="0" smtClean="0"/>
              <a:t>Потенциальный </a:t>
            </a:r>
            <a:r>
              <a:rPr lang="ru-RU" sz="1700" i="1" u="sng" dirty="0"/>
              <a:t>ключ  </a:t>
            </a:r>
            <a:r>
              <a:rPr lang="ru-RU" sz="1700" i="1" u="sng" dirty="0" smtClean="0"/>
              <a:t>отношения  </a:t>
            </a:r>
            <a:r>
              <a:rPr lang="ru-RU" sz="1700" i="1" u="sng" dirty="0"/>
              <a:t>обладает </a:t>
            </a:r>
            <a:r>
              <a:rPr lang="ru-RU" sz="1700" i="1" u="sng" dirty="0" smtClean="0"/>
              <a:t> свойствами</a:t>
            </a:r>
            <a:r>
              <a:rPr lang="ru-RU" sz="1700" dirty="0"/>
              <a:t>:</a:t>
            </a:r>
            <a:endParaRPr lang="ru-RU" sz="1700" dirty="0"/>
          </a:p>
          <a:p>
            <a:pPr lvl="0">
              <a:lnSpc>
                <a:spcPts val="1800"/>
              </a:lnSpc>
            </a:pPr>
            <a:r>
              <a:rPr lang="ru-RU" sz="1700" u="sng" dirty="0" smtClean="0">
                <a:solidFill>
                  <a:srgbClr val="FF0000"/>
                </a:solidFill>
              </a:rPr>
              <a:t>1) Уникальность</a:t>
            </a:r>
            <a:r>
              <a:rPr lang="ru-RU" sz="1700" dirty="0">
                <a:solidFill>
                  <a:srgbClr val="FF0000"/>
                </a:solidFill>
              </a:rPr>
              <a:t>.</a:t>
            </a:r>
            <a:r>
              <a:rPr lang="ru-RU" sz="1700" dirty="0"/>
              <a:t> В каждом кортеже отношения </a:t>
            </a:r>
            <a:r>
              <a:rPr lang="en-US" sz="1700" dirty="0"/>
              <a:t>R </a:t>
            </a:r>
            <a:r>
              <a:rPr lang="ru-RU" sz="1700" dirty="0"/>
              <a:t>значение ключа К единственным образом идентифицируют этот кортеж.</a:t>
            </a:r>
          </a:p>
          <a:p>
            <a:pPr lvl="0">
              <a:lnSpc>
                <a:spcPts val="1800"/>
              </a:lnSpc>
            </a:pPr>
            <a:r>
              <a:rPr lang="ru-RU" sz="1700" u="sng" dirty="0" smtClean="0">
                <a:solidFill>
                  <a:srgbClr val="FF0000"/>
                </a:solidFill>
              </a:rPr>
              <a:t>2) Неприводимость</a:t>
            </a:r>
            <a:r>
              <a:rPr lang="ru-RU" sz="1700" dirty="0"/>
              <a:t>. Никакое допустимое подмножество ключа К не обладает свойством уникальности</a:t>
            </a:r>
            <a:r>
              <a:rPr lang="ru-RU" sz="1700" dirty="0" smtClean="0"/>
              <a:t>.</a:t>
            </a:r>
            <a:endParaRPr lang="ru-RU" sz="17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1256506"/>
            <a:ext cx="154178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45229101"/>
              </p:ext>
            </p:extLst>
          </p:nvPr>
        </p:nvGraphicFramePr>
        <p:xfrm>
          <a:off x="91440" y="1256506"/>
          <a:ext cx="7528560" cy="4204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619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37" y="1881930"/>
            <a:ext cx="796290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" y="2323730"/>
            <a:ext cx="16383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183" y="2323730"/>
            <a:ext cx="16192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174" y="2323729"/>
            <a:ext cx="16002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3382" y="2352305"/>
            <a:ext cx="1609725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24944" y="111649"/>
            <a:ext cx="9144000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kern="1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dirty="0" smtClean="0">
                <a:effectLst/>
              </a:rPr>
              <a:t>Реляционные ключи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416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ffectLst/>
              </a:rPr>
              <a:t>Реляционные ключи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900" dirty="0"/>
              <a:t>Если ключ состоит из нескольких атрибутов, то он называется </a:t>
            </a:r>
            <a:r>
              <a:rPr lang="ru-RU" sz="1900" dirty="0">
                <a:solidFill>
                  <a:srgbClr val="C00000"/>
                </a:solidFill>
              </a:rPr>
              <a:t>составным ключом</a:t>
            </a:r>
            <a:r>
              <a:rPr lang="ru-RU" sz="1900" dirty="0"/>
              <a:t>. </a:t>
            </a:r>
          </a:p>
          <a:p>
            <a:r>
              <a:rPr lang="ru-RU" sz="1900" dirty="0"/>
              <a:t> </a:t>
            </a:r>
            <a:r>
              <a:rPr lang="ru-RU" sz="1900" dirty="0" smtClean="0"/>
              <a:t>Сущность </a:t>
            </a:r>
            <a:r>
              <a:rPr lang="en-US" sz="1900" dirty="0">
                <a:solidFill>
                  <a:srgbClr val="C00000"/>
                </a:solidFill>
              </a:rPr>
              <a:t>VIEWING</a:t>
            </a:r>
            <a:r>
              <a:rPr lang="ru-RU" sz="1900" dirty="0"/>
              <a:t>  – Осмотры недвижимости арендаторами</a:t>
            </a:r>
          </a:p>
          <a:p>
            <a:r>
              <a:rPr lang="ru-RU" sz="1900" dirty="0" smtClean="0"/>
              <a:t> </a:t>
            </a:r>
            <a:r>
              <a:rPr lang="en-US" sz="1900" dirty="0" smtClean="0"/>
              <a:t>VIEWING</a:t>
            </a:r>
            <a:r>
              <a:rPr lang="en-US" sz="1900" dirty="0"/>
              <a:t>	(</a:t>
            </a:r>
            <a:r>
              <a:rPr lang="en-US" sz="1900" dirty="0" err="1"/>
              <a:t>Rno</a:t>
            </a:r>
            <a:r>
              <a:rPr lang="en-US" sz="1900" dirty="0"/>
              <a:t>, </a:t>
            </a:r>
            <a:r>
              <a:rPr lang="en-US" sz="1900" dirty="0" err="1"/>
              <a:t>Pno</a:t>
            </a:r>
            <a:r>
              <a:rPr lang="en-US" sz="1900" dirty="0"/>
              <a:t>, Date, </a:t>
            </a:r>
            <a:r>
              <a:rPr lang="en-US" sz="1900" dirty="0" err="1"/>
              <a:t>Cowrent</a:t>
            </a:r>
            <a:r>
              <a:rPr lang="en-US" sz="1900" dirty="0"/>
              <a:t>)</a:t>
            </a:r>
            <a:endParaRPr lang="ru-RU" sz="1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38100"/>
            <a:ext cx="88392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92" y="3618925"/>
            <a:ext cx="163830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599875"/>
            <a:ext cx="1619250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2" name="Группа 11"/>
          <p:cNvGrpSpPr/>
          <p:nvPr/>
        </p:nvGrpSpPr>
        <p:grpSpPr>
          <a:xfrm>
            <a:off x="477292" y="3497580"/>
            <a:ext cx="1454378" cy="1140520"/>
            <a:chOff x="477292" y="3497580"/>
            <a:chExt cx="1454378" cy="114052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477292" y="3497580"/>
              <a:ext cx="1328648" cy="11405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 flipH="1">
              <a:off x="477292" y="3497580"/>
              <a:ext cx="1454378" cy="11405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Группа 14"/>
          <p:cNvGrpSpPr/>
          <p:nvPr/>
        </p:nvGrpSpPr>
        <p:grpSpPr>
          <a:xfrm>
            <a:off x="2952750" y="3497580"/>
            <a:ext cx="1454378" cy="1140520"/>
            <a:chOff x="477292" y="3497580"/>
            <a:chExt cx="1454378" cy="1140520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477292" y="3497580"/>
              <a:ext cx="1328648" cy="11405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flipH="1">
              <a:off x="477292" y="3497580"/>
              <a:ext cx="1454378" cy="114052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1581150" y="2571175"/>
            <a:ext cx="2990850" cy="2066925"/>
            <a:chOff x="1581150" y="2571175"/>
            <a:chExt cx="2990850" cy="2066925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150" y="2571175"/>
              <a:ext cx="2990850" cy="1047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1581150" y="3618925"/>
              <a:ext cx="636270" cy="1019175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217420" y="3618925"/>
              <a:ext cx="735330" cy="1019175"/>
            </a:xfrm>
            <a:prstGeom prst="line">
              <a:avLst/>
            </a:prstGeom>
            <a:ln w="3810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8" y="3704650"/>
            <a:ext cx="33242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901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effectLst/>
              </a:rPr>
              <a:t>Реляционные ключи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784000515"/>
              </p:ext>
            </p:extLst>
          </p:nvPr>
        </p:nvGraphicFramePr>
        <p:xfrm>
          <a:off x="0" y="1177290"/>
          <a:ext cx="9144000" cy="3086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4086225"/>
            <a:ext cx="78486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" y="4409123"/>
            <a:ext cx="15906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4437698"/>
            <a:ext cx="16192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025" y="4437698"/>
            <a:ext cx="156210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27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Реляционные ключи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980724647"/>
              </p:ext>
            </p:extLst>
          </p:nvPr>
        </p:nvGraphicFramePr>
        <p:xfrm>
          <a:off x="0" y="1611828"/>
          <a:ext cx="9041130" cy="20686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0" y="4126230"/>
            <a:ext cx="9063989" cy="97155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Например</a:t>
            </a:r>
            <a:r>
              <a:rPr lang="ru-RU" sz="1800" dirty="0"/>
              <a:t>, атрибут </a:t>
            </a:r>
            <a:r>
              <a:rPr lang="en-US" sz="1800" dirty="0" err="1">
                <a:solidFill>
                  <a:srgbClr val="C00000"/>
                </a:solidFill>
              </a:rPr>
              <a:t>Bn</a:t>
            </a:r>
            <a:r>
              <a:rPr lang="ru-RU" sz="1800" dirty="0">
                <a:solidFill>
                  <a:srgbClr val="C00000"/>
                </a:solidFill>
              </a:rPr>
              <a:t>о</a:t>
            </a:r>
            <a:r>
              <a:rPr lang="ru-RU" sz="1800" dirty="0"/>
              <a:t> намеренно </a:t>
            </a:r>
            <a:r>
              <a:rPr lang="ru-RU" sz="1800" dirty="0" err="1"/>
              <a:t>включен</a:t>
            </a:r>
            <a:r>
              <a:rPr lang="ru-RU" sz="1800" dirty="0"/>
              <a:t> в отношения </a:t>
            </a:r>
            <a:r>
              <a:rPr lang="en-US" sz="1800" dirty="0">
                <a:solidFill>
                  <a:srgbClr val="C00000"/>
                </a:solidFill>
              </a:rPr>
              <a:t>Branch</a:t>
            </a:r>
            <a:r>
              <a:rPr lang="ru-RU" sz="1800" dirty="0"/>
              <a:t> и </a:t>
            </a:r>
            <a:r>
              <a:rPr lang="en-US" sz="1800" dirty="0">
                <a:solidFill>
                  <a:srgbClr val="C00000"/>
                </a:solidFill>
              </a:rPr>
              <a:t>Staff</a:t>
            </a:r>
            <a:r>
              <a:rPr lang="ru-RU" sz="1800" dirty="0"/>
              <a:t> для </a:t>
            </a:r>
            <a:r>
              <a:rPr lang="ru-RU" sz="1800" dirty="0">
                <a:solidFill>
                  <a:srgbClr val="C00000"/>
                </a:solidFill>
              </a:rPr>
              <a:t>установления связи </a:t>
            </a:r>
            <a:r>
              <a:rPr lang="ru-RU" sz="1800" dirty="0"/>
              <a:t>между сведениями об отделениях компании и сведениями о сотрудниках, которые работают и каждом из отделений. </a:t>
            </a:r>
          </a:p>
        </p:txBody>
      </p:sp>
    </p:spTree>
    <p:extLst>
      <p:ext uri="{BB962C8B-B14F-4D97-AF65-F5344CB8AC3E}">
        <p14:creationId xmlns:p14="http://schemas.microsoft.com/office/powerpoint/2010/main" val="324823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01125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3" y="-22860"/>
            <a:ext cx="1666875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123" y="2731770"/>
            <a:ext cx="17811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000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Введение в реляционную модель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На сегодняшний день реляционные СУБД стали доминирующим типом программного обеспечения для обработки данных. Данное программное обеспечение представляет собой второе поколение СУБД, основанное на использовании </a:t>
            </a:r>
            <a:r>
              <a:rPr lang="ru-RU" dirty="0">
                <a:solidFill>
                  <a:srgbClr val="C00000"/>
                </a:solidFill>
              </a:rPr>
              <a:t>реляционной модели данных, предложенной </a:t>
            </a:r>
            <a:r>
              <a:rPr lang="ru-RU" dirty="0" err="1">
                <a:solidFill>
                  <a:srgbClr val="C00000"/>
                </a:solidFill>
              </a:rPr>
              <a:t>Э.Ф.Коддом</a:t>
            </a:r>
            <a:r>
              <a:rPr lang="ru-RU" dirty="0">
                <a:solidFill>
                  <a:srgbClr val="C00000"/>
                </a:solidFill>
              </a:rPr>
              <a:t> (</a:t>
            </a:r>
            <a:r>
              <a:rPr lang="en-US" dirty="0">
                <a:solidFill>
                  <a:srgbClr val="C00000"/>
                </a:solidFill>
              </a:rPr>
              <a:t>E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>
                <a:solidFill>
                  <a:srgbClr val="C00000"/>
                </a:solidFill>
              </a:rPr>
              <a:t>F</a:t>
            </a:r>
            <a:r>
              <a:rPr lang="ru-RU" dirty="0">
                <a:solidFill>
                  <a:srgbClr val="C00000"/>
                </a:solidFill>
              </a:rPr>
              <a:t>.</a:t>
            </a:r>
            <a:r>
              <a:rPr lang="en-US" dirty="0" err="1">
                <a:solidFill>
                  <a:srgbClr val="C00000"/>
                </a:solidFill>
              </a:rPr>
              <a:t>Codd</a:t>
            </a:r>
            <a:r>
              <a:rPr lang="ru-RU" dirty="0">
                <a:solidFill>
                  <a:srgbClr val="C00000"/>
                </a:solidFill>
              </a:rPr>
              <a:t>) в 1970 году. </a:t>
            </a:r>
          </a:p>
          <a:p>
            <a:r>
              <a:rPr lang="ru-RU" dirty="0"/>
              <a:t>В реляционной модели все данные логически </a:t>
            </a:r>
            <a:r>
              <a:rPr lang="ru-RU" dirty="0" smtClean="0"/>
              <a:t>структурированы </a:t>
            </a:r>
            <a:r>
              <a:rPr lang="ru-RU" dirty="0"/>
              <a:t>внутри </a:t>
            </a:r>
            <a:r>
              <a:rPr lang="ru-RU" dirty="0">
                <a:solidFill>
                  <a:srgbClr val="FF0000"/>
                </a:solidFill>
              </a:rPr>
              <a:t>отношений</a:t>
            </a:r>
            <a:r>
              <a:rPr lang="ru-RU" dirty="0"/>
              <a:t> (таблиц). </a:t>
            </a:r>
            <a:endParaRPr lang="ru-RU" dirty="0" smtClean="0"/>
          </a:p>
          <a:p>
            <a:r>
              <a:rPr lang="ru-RU" dirty="0" smtClean="0"/>
              <a:t>Каждое </a:t>
            </a:r>
            <a:r>
              <a:rPr lang="ru-RU" dirty="0"/>
              <a:t>отношение имеет </a:t>
            </a:r>
            <a:endParaRPr lang="ru-RU" dirty="0" smtClean="0"/>
          </a:p>
          <a:p>
            <a:r>
              <a:rPr lang="ru-RU" dirty="0" smtClean="0"/>
              <a:t>имя </a:t>
            </a:r>
            <a:r>
              <a:rPr lang="ru-RU" dirty="0"/>
              <a:t>и состоит из </a:t>
            </a:r>
            <a:endParaRPr lang="ru-RU" dirty="0" smtClean="0"/>
          </a:p>
          <a:p>
            <a:r>
              <a:rPr lang="ru-RU" dirty="0" smtClean="0"/>
              <a:t>поименованных </a:t>
            </a:r>
          </a:p>
          <a:p>
            <a:r>
              <a:rPr lang="ru-RU" dirty="0" smtClean="0"/>
              <a:t>атрибутов </a:t>
            </a:r>
          </a:p>
          <a:p>
            <a:r>
              <a:rPr lang="ru-RU" dirty="0" smtClean="0"/>
              <a:t>(</a:t>
            </a:r>
            <a:r>
              <a:rPr lang="ru-RU" dirty="0"/>
              <a:t>столбцов) данных. </a:t>
            </a:r>
            <a:endParaRPr lang="ru-RU" dirty="0" smtClean="0"/>
          </a:p>
          <a:p>
            <a:r>
              <a:rPr lang="ru-RU" dirty="0" smtClean="0"/>
              <a:t>Каждый </a:t>
            </a:r>
          </a:p>
          <a:p>
            <a:r>
              <a:rPr lang="ru-RU" dirty="0" smtClean="0"/>
              <a:t>кортеж </a:t>
            </a:r>
            <a:r>
              <a:rPr lang="ru-RU" dirty="0"/>
              <a:t>(строка) данных </a:t>
            </a:r>
            <a:endParaRPr lang="ru-RU" dirty="0" smtClean="0"/>
          </a:p>
          <a:p>
            <a:r>
              <a:rPr lang="ru-RU" dirty="0" smtClean="0"/>
              <a:t>содержит </a:t>
            </a:r>
            <a:r>
              <a:rPr lang="ru-RU" dirty="0"/>
              <a:t>по одному </a:t>
            </a:r>
            <a:endParaRPr lang="ru-RU" dirty="0" smtClean="0"/>
          </a:p>
          <a:p>
            <a:r>
              <a:rPr lang="ru-RU" dirty="0" smtClean="0"/>
              <a:t>значению </a:t>
            </a:r>
          </a:p>
          <a:p>
            <a:r>
              <a:rPr lang="ru-RU" dirty="0" smtClean="0"/>
              <a:t>каждого </a:t>
            </a:r>
            <a:r>
              <a:rPr lang="ru-RU" dirty="0"/>
              <a:t>из атрибутов.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620" y="3280409"/>
            <a:ext cx="5326380" cy="347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130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4309109"/>
            <a:ext cx="9144000" cy="2456309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Представление схем в реляционной базе данных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474720"/>
            <a:ext cx="9063989" cy="3303270"/>
          </a:xfrm>
        </p:spPr>
        <p:txBody>
          <a:bodyPr>
            <a:normAutofit lnSpcReduction="10000"/>
          </a:bodyPr>
          <a:lstStyle/>
          <a:p>
            <a:r>
              <a:rPr lang="ru-RU" sz="1900" dirty="0" smtClean="0"/>
              <a:t>Например</a:t>
            </a:r>
            <a:r>
              <a:rPr lang="ru-RU" sz="1900" dirty="0"/>
              <a:t>, реляционные схемы для базы данных </a:t>
            </a:r>
            <a:r>
              <a:rPr lang="en-US" sz="1900" i="1" dirty="0" err="1">
                <a:solidFill>
                  <a:srgbClr val="C00000"/>
                </a:solidFill>
              </a:rPr>
              <a:t>DreamHome</a:t>
            </a:r>
            <a:r>
              <a:rPr lang="ru-RU" sz="1900" i="1" dirty="0"/>
              <a:t>, </a:t>
            </a:r>
            <a:r>
              <a:rPr lang="ru-RU" sz="1900" dirty="0"/>
              <a:t>в которой содержится </a:t>
            </a:r>
            <a:r>
              <a:rPr lang="ru-RU" sz="1900" dirty="0" smtClean="0"/>
              <a:t>информация </a:t>
            </a:r>
            <a:r>
              <a:rPr lang="ru-RU" sz="1900" dirty="0"/>
              <a:t>об аренде </a:t>
            </a:r>
            <a:r>
              <a:rPr lang="ru-RU" sz="1900" dirty="0" smtClean="0"/>
              <a:t>недвижимости, </a:t>
            </a:r>
            <a:r>
              <a:rPr lang="ru-RU" sz="1900" dirty="0"/>
              <a:t>выглядят так:</a:t>
            </a:r>
          </a:p>
          <a:p>
            <a:r>
              <a:rPr lang="en-US" sz="1900" dirty="0">
                <a:solidFill>
                  <a:srgbClr val="FF0000"/>
                </a:solidFill>
              </a:rPr>
              <a:t>Branch</a:t>
            </a:r>
            <a:r>
              <a:rPr lang="en-US" sz="1900" dirty="0"/>
              <a:t>	(</a:t>
            </a:r>
            <a:r>
              <a:rPr lang="ru-RU" sz="1900" u="sng" dirty="0"/>
              <a:t>В</a:t>
            </a:r>
            <a:r>
              <a:rPr lang="en-US" sz="1900" u="sng" dirty="0"/>
              <a:t>n</a:t>
            </a:r>
            <a:r>
              <a:rPr lang="ru-RU" sz="1900" u="sng" dirty="0"/>
              <a:t>о</a:t>
            </a:r>
            <a:r>
              <a:rPr lang="en-US" sz="1900" dirty="0"/>
              <a:t>, Street, Area, City, </a:t>
            </a:r>
            <a:r>
              <a:rPr lang="en-US" sz="1900" dirty="0" err="1"/>
              <a:t>Pcode</a:t>
            </a:r>
            <a:r>
              <a:rPr lang="en-US" sz="1900" dirty="0"/>
              <a:t>, </a:t>
            </a:r>
            <a:r>
              <a:rPr lang="en-US" sz="1900" dirty="0" err="1"/>
              <a:t>Tel_no</a:t>
            </a:r>
            <a:r>
              <a:rPr lang="en-US" sz="1900" dirty="0"/>
              <a:t>, </a:t>
            </a:r>
            <a:r>
              <a:rPr lang="en-US" sz="1900" dirty="0" err="1"/>
              <a:t>Fax_No</a:t>
            </a:r>
            <a:r>
              <a:rPr lang="en-US" sz="1900" dirty="0"/>
              <a:t>)</a:t>
            </a:r>
            <a:endParaRPr lang="ru-RU" sz="1900" dirty="0"/>
          </a:p>
          <a:p>
            <a:r>
              <a:rPr lang="en-US" sz="1900" dirty="0">
                <a:solidFill>
                  <a:srgbClr val="FF0000"/>
                </a:solidFill>
              </a:rPr>
              <a:t>Staff</a:t>
            </a:r>
            <a:r>
              <a:rPr lang="en-US" sz="1900" dirty="0"/>
              <a:t>	(</a:t>
            </a:r>
            <a:r>
              <a:rPr lang="en-US" sz="1900" u="sng" dirty="0" err="1"/>
              <a:t>Sno</a:t>
            </a:r>
            <a:r>
              <a:rPr lang="en-US" sz="1900" dirty="0"/>
              <a:t>, </a:t>
            </a:r>
            <a:r>
              <a:rPr lang="en-US" sz="1900" dirty="0" err="1"/>
              <a:t>FName</a:t>
            </a:r>
            <a:r>
              <a:rPr lang="en-US" sz="1900" dirty="0"/>
              <a:t>, </a:t>
            </a:r>
            <a:r>
              <a:rPr lang="en-US" sz="1900" dirty="0" err="1"/>
              <a:t>Lname</a:t>
            </a:r>
            <a:r>
              <a:rPr lang="en-US" sz="1900" dirty="0"/>
              <a:t>, Address, </a:t>
            </a:r>
            <a:r>
              <a:rPr lang="en-US" sz="1900" dirty="0" err="1"/>
              <a:t>tel_no</a:t>
            </a:r>
            <a:r>
              <a:rPr lang="en-US" sz="1900" dirty="0"/>
              <a:t>, Position, Sex, DOB, Salary, NIN, </a:t>
            </a:r>
            <a:r>
              <a:rPr lang="en-US" sz="1900" dirty="0" err="1"/>
              <a:t>Bno</a:t>
            </a:r>
            <a:r>
              <a:rPr lang="en-US" sz="1900" dirty="0"/>
              <a:t>)</a:t>
            </a:r>
            <a:endParaRPr lang="ru-RU" sz="1900" dirty="0"/>
          </a:p>
          <a:p>
            <a:r>
              <a:rPr lang="en-US" sz="1900" dirty="0" err="1">
                <a:solidFill>
                  <a:srgbClr val="FF0000"/>
                </a:solidFill>
              </a:rPr>
              <a:t>Property_for_rent</a:t>
            </a:r>
            <a:r>
              <a:rPr lang="en-US" sz="1900" dirty="0"/>
              <a:t>	(</a:t>
            </a:r>
            <a:r>
              <a:rPr lang="en-US" sz="1900" u="sng" dirty="0" err="1"/>
              <a:t>Pno</a:t>
            </a:r>
            <a:r>
              <a:rPr lang="en-US" sz="1900" dirty="0"/>
              <a:t>, Street, Area, City, </a:t>
            </a:r>
            <a:r>
              <a:rPr lang="en-US" sz="1900" dirty="0" err="1"/>
              <a:t>Pcode</a:t>
            </a:r>
            <a:r>
              <a:rPr lang="en-US" sz="1900" dirty="0"/>
              <a:t>, Type, Rooms, Pent, Ono, </a:t>
            </a:r>
            <a:r>
              <a:rPr lang="en-US" sz="1900" dirty="0" err="1"/>
              <a:t>Sno</a:t>
            </a:r>
            <a:r>
              <a:rPr lang="en-US" sz="1900" dirty="0"/>
              <a:t>, </a:t>
            </a:r>
            <a:r>
              <a:rPr lang="en-US" sz="1900" dirty="0" err="1"/>
              <a:t>Bno</a:t>
            </a:r>
            <a:r>
              <a:rPr lang="en-US" sz="1900" dirty="0"/>
              <a:t>)</a:t>
            </a:r>
            <a:endParaRPr lang="ru-RU" sz="1900" dirty="0"/>
          </a:p>
          <a:p>
            <a:r>
              <a:rPr lang="en-US" sz="1900" dirty="0">
                <a:solidFill>
                  <a:srgbClr val="FF0000"/>
                </a:solidFill>
              </a:rPr>
              <a:t>Renter</a:t>
            </a:r>
            <a:r>
              <a:rPr lang="en-US" sz="1900" dirty="0"/>
              <a:t>	(</a:t>
            </a:r>
            <a:r>
              <a:rPr lang="en-US" sz="1900" u="sng" dirty="0" err="1"/>
              <a:t>Rno</a:t>
            </a:r>
            <a:r>
              <a:rPr lang="en-US" sz="1900" dirty="0"/>
              <a:t>, </a:t>
            </a:r>
            <a:r>
              <a:rPr lang="en-US" sz="1900" dirty="0" err="1"/>
              <a:t>fname</a:t>
            </a:r>
            <a:r>
              <a:rPr lang="en-US" sz="1900" dirty="0"/>
              <a:t>, </a:t>
            </a:r>
            <a:r>
              <a:rPr lang="en-US" sz="1900" dirty="0" err="1"/>
              <a:t>Lname</a:t>
            </a:r>
            <a:r>
              <a:rPr lang="en-US" sz="1900" dirty="0"/>
              <a:t>, Address, </a:t>
            </a:r>
            <a:r>
              <a:rPr lang="en-US" sz="1900" dirty="0" err="1"/>
              <a:t>Tel_no</a:t>
            </a:r>
            <a:r>
              <a:rPr lang="en-US" sz="1900" dirty="0"/>
              <a:t>, </a:t>
            </a:r>
            <a:r>
              <a:rPr lang="en-US" sz="1900" dirty="0" err="1"/>
              <a:t>Pref_type</a:t>
            </a:r>
            <a:r>
              <a:rPr lang="en-US" sz="1900" dirty="0"/>
              <a:t>, </a:t>
            </a:r>
            <a:r>
              <a:rPr lang="en-US" sz="1900" dirty="0" err="1"/>
              <a:t>max_rent</a:t>
            </a:r>
            <a:r>
              <a:rPr lang="en-US" sz="1900" dirty="0"/>
              <a:t>, </a:t>
            </a:r>
            <a:r>
              <a:rPr lang="en-US" sz="1900" dirty="0" err="1"/>
              <a:t>Bno</a:t>
            </a:r>
            <a:r>
              <a:rPr lang="en-US" sz="1900" dirty="0"/>
              <a:t>)</a:t>
            </a:r>
            <a:endParaRPr lang="ru-RU" sz="1900" dirty="0"/>
          </a:p>
          <a:p>
            <a:r>
              <a:rPr lang="en-US" sz="1900" dirty="0">
                <a:solidFill>
                  <a:srgbClr val="FF0000"/>
                </a:solidFill>
              </a:rPr>
              <a:t>Owner</a:t>
            </a:r>
            <a:r>
              <a:rPr lang="en-US" sz="1900" dirty="0"/>
              <a:t>	(</a:t>
            </a:r>
            <a:r>
              <a:rPr lang="en-US" sz="1900" u="sng" dirty="0"/>
              <a:t>Ono</a:t>
            </a:r>
            <a:r>
              <a:rPr lang="en-US" sz="1900" dirty="0"/>
              <a:t>, </a:t>
            </a:r>
            <a:r>
              <a:rPr lang="en-US" sz="1900" dirty="0" err="1"/>
              <a:t>Fname</a:t>
            </a:r>
            <a:r>
              <a:rPr lang="en-US" sz="1900" dirty="0"/>
              <a:t>, </a:t>
            </a:r>
            <a:r>
              <a:rPr lang="en-US" sz="1900" dirty="0" err="1"/>
              <a:t>Lname</a:t>
            </a:r>
            <a:r>
              <a:rPr lang="en-US" sz="1900" dirty="0"/>
              <a:t>, Address, </a:t>
            </a:r>
            <a:r>
              <a:rPr lang="en-US" sz="1900" dirty="0" err="1"/>
              <a:t>Tel_no</a:t>
            </a:r>
            <a:r>
              <a:rPr lang="en-US" sz="1900" dirty="0"/>
              <a:t>)</a:t>
            </a:r>
            <a:endParaRPr lang="ru-RU" sz="1900" dirty="0"/>
          </a:p>
          <a:p>
            <a:r>
              <a:rPr lang="en-US" sz="1900" dirty="0">
                <a:solidFill>
                  <a:srgbClr val="FF0000"/>
                </a:solidFill>
              </a:rPr>
              <a:t>Viewing</a:t>
            </a:r>
            <a:r>
              <a:rPr lang="en-US" sz="1900" dirty="0"/>
              <a:t>	(</a:t>
            </a:r>
            <a:r>
              <a:rPr lang="en-US" sz="1900" u="sng" dirty="0" err="1"/>
              <a:t>Rno</a:t>
            </a:r>
            <a:r>
              <a:rPr lang="en-US" sz="1900" u="sng" dirty="0"/>
              <a:t>, </a:t>
            </a:r>
            <a:r>
              <a:rPr lang="en-US" sz="1900" u="sng" dirty="0" err="1"/>
              <a:t>Pno</a:t>
            </a:r>
            <a:r>
              <a:rPr lang="en-US" sz="1900" dirty="0"/>
              <a:t>, Date, </a:t>
            </a:r>
            <a:r>
              <a:rPr lang="en-US" sz="1900" dirty="0" err="1"/>
              <a:t>Cowrent</a:t>
            </a:r>
            <a:r>
              <a:rPr lang="en-US" sz="1900" dirty="0" smtClean="0"/>
              <a:t>)</a:t>
            </a:r>
            <a:endParaRPr lang="ru-RU" sz="19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96064698"/>
              </p:ext>
            </p:extLst>
          </p:nvPr>
        </p:nvGraphicFramePr>
        <p:xfrm>
          <a:off x="80010" y="1211580"/>
          <a:ext cx="9018270" cy="23545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12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913" y="2826328"/>
            <a:ext cx="6341423" cy="2467246"/>
          </a:xfrm>
        </p:spPr>
        <p:txBody>
          <a:bodyPr>
            <a:normAutofit/>
          </a:bodyPr>
          <a:lstStyle/>
          <a:p>
            <a:pPr indent="0" algn="ctr"/>
            <a:r>
              <a:rPr lang="ru-RU" sz="4000" dirty="0"/>
              <a:t>3</a:t>
            </a:r>
            <a:r>
              <a:rPr lang="ru-RU" sz="4000" dirty="0" smtClean="0"/>
              <a:t>. Целостная часть реляционной модели </a:t>
            </a:r>
            <a:r>
              <a:rPr lang="ru-RU" sz="4000" dirty="0" smtClean="0"/>
              <a:t>данных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06440" y="6054775"/>
            <a:ext cx="3108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/>
              <a:t>доцент каф. ВТ и АСУ ФГБОУ ВО РГУПС Игнатьева О.В.</a:t>
            </a:r>
          </a:p>
        </p:txBody>
      </p:sp>
    </p:spTree>
    <p:extLst>
      <p:ext uri="{BB962C8B-B14F-4D97-AF65-F5344CB8AC3E}">
        <p14:creationId xmlns:p14="http://schemas.microsoft.com/office/powerpoint/2010/main" val="31504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257300"/>
            <a:ext cx="9144000" cy="7086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Реляционная целостность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Реляционная 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целостность </a:t>
            </a:r>
            <a:r>
              <a:rPr lang="ru-RU" dirty="0" smtClean="0"/>
              <a:t>-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>это </a:t>
            </a:r>
            <a:r>
              <a:rPr lang="ru-RU" i="1" dirty="0" smtClean="0"/>
              <a:t>набор </a:t>
            </a:r>
            <a:r>
              <a:rPr lang="ru-RU" i="1" dirty="0"/>
              <a:t>ограничений целостности</a:t>
            </a:r>
            <a:r>
              <a:rPr lang="ru-RU" dirty="0"/>
              <a:t>, которые гарантируют корректность данных</a:t>
            </a:r>
            <a:r>
              <a:rPr lang="ru-RU" dirty="0" smtClean="0"/>
              <a:t>.</a:t>
            </a:r>
          </a:p>
          <a:p>
            <a:endParaRPr lang="ru-RU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820212648"/>
              </p:ext>
            </p:extLst>
          </p:nvPr>
        </p:nvGraphicFramePr>
        <p:xfrm>
          <a:off x="914400" y="2208530"/>
          <a:ext cx="71056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298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Определитель </a:t>
            </a:r>
            <a:r>
              <a:rPr lang="en-US" dirty="0" smtClean="0"/>
              <a:t>NULL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73020882"/>
              </p:ext>
            </p:extLst>
          </p:nvPr>
        </p:nvGraphicFramePr>
        <p:xfrm>
          <a:off x="0" y="1397000"/>
          <a:ext cx="9029700" cy="5229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44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Определитель </a:t>
            </a:r>
            <a:r>
              <a:rPr lang="en-US" dirty="0"/>
              <a:t>NULL</a:t>
            </a:r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7260"/>
            <a:ext cx="4297680" cy="234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95650"/>
            <a:ext cx="91440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7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Определитель </a:t>
            </a:r>
            <a:r>
              <a:rPr lang="en-US" dirty="0"/>
              <a:t>NULL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697186174"/>
              </p:ext>
            </p:extLst>
          </p:nvPr>
        </p:nvGraphicFramePr>
        <p:xfrm>
          <a:off x="160020" y="1397000"/>
          <a:ext cx="8801100" cy="5229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303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285750" y="3680459"/>
            <a:ext cx="3920490" cy="1107281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794510"/>
            <a:ext cx="9144000" cy="61722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/>
              </a:rPr>
              <a:t>Целостность сущностей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ts val="1800"/>
              </a:lnSpc>
            </a:pPr>
            <a:r>
              <a:rPr lang="ru-RU" sz="1800" dirty="0" smtClean="0"/>
              <a:t>Это </a:t>
            </a:r>
            <a:r>
              <a:rPr lang="ru-RU" sz="1800" dirty="0"/>
              <a:t>ограничение целостности касается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первичных ключей базовых отношений.</a:t>
            </a:r>
          </a:p>
          <a:p>
            <a:pPr>
              <a:lnSpc>
                <a:spcPts val="1800"/>
              </a:lnSpc>
            </a:pP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Целостность сущностей </a:t>
            </a:r>
            <a:r>
              <a:rPr lang="ru-RU" sz="1800" dirty="0"/>
              <a:t>- в базовом отношении ни один атрибут первичного ключа не может содержать отсутствующих значений, обозначаемых определителем </a:t>
            </a:r>
            <a:r>
              <a:rPr lang="en-US" sz="1800" dirty="0"/>
              <a:t>NULL</a:t>
            </a:r>
            <a:r>
              <a:rPr lang="ru-RU" sz="1800" dirty="0"/>
              <a:t>.</a:t>
            </a:r>
          </a:p>
          <a:p>
            <a:pPr>
              <a:lnSpc>
                <a:spcPts val="1800"/>
              </a:lnSpc>
            </a:pPr>
            <a:r>
              <a:rPr lang="ru-RU" sz="1800" dirty="0"/>
              <a:t>По определению, </a:t>
            </a:r>
            <a:r>
              <a:rPr lang="ru-RU" sz="1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первичный </a:t>
            </a:r>
            <a:endParaRPr lang="ru-RU" sz="1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800"/>
              </a:lnSpc>
            </a:pPr>
            <a:r>
              <a:rPr lang="ru-RU" sz="1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 </a:t>
            </a:r>
            <a:r>
              <a:rPr lang="ru-RU" sz="1800" dirty="0"/>
              <a:t>— это минимальный </a:t>
            </a:r>
            <a:endParaRPr lang="ru-RU" sz="1800" dirty="0" smtClean="0"/>
          </a:p>
          <a:p>
            <a:pPr>
              <a:lnSpc>
                <a:spcPts val="1800"/>
              </a:lnSpc>
            </a:pPr>
            <a:r>
              <a:rPr lang="ru-RU" sz="1800" dirty="0" smtClean="0"/>
              <a:t>идентификатор</a:t>
            </a:r>
            <a:r>
              <a:rPr lang="ru-RU" sz="1800" dirty="0"/>
              <a:t>, который </a:t>
            </a:r>
            <a:endParaRPr lang="ru-RU" sz="1800" dirty="0" smtClean="0"/>
          </a:p>
          <a:p>
            <a:pPr>
              <a:lnSpc>
                <a:spcPts val="1800"/>
              </a:lnSpc>
            </a:pPr>
            <a:r>
              <a:rPr lang="ru-RU" sz="1800" dirty="0" smtClean="0"/>
              <a:t>используется </a:t>
            </a:r>
            <a:r>
              <a:rPr lang="ru-RU" sz="1800" dirty="0"/>
              <a:t>для уникальной </a:t>
            </a:r>
            <a:endParaRPr lang="ru-RU" sz="1800" dirty="0" smtClean="0"/>
          </a:p>
          <a:p>
            <a:pPr>
              <a:lnSpc>
                <a:spcPts val="1800"/>
              </a:lnSpc>
            </a:pPr>
            <a:r>
              <a:rPr lang="ru-RU" sz="1800" dirty="0" smtClean="0"/>
              <a:t>идентификации </a:t>
            </a:r>
            <a:r>
              <a:rPr lang="ru-RU" sz="1800" dirty="0"/>
              <a:t>кортежей. </a:t>
            </a:r>
          </a:p>
          <a:p>
            <a:pPr>
              <a:lnSpc>
                <a:spcPts val="1800"/>
              </a:lnSpc>
            </a:pPr>
            <a:r>
              <a:rPr lang="ru-RU" sz="1800" dirty="0">
                <a:solidFill>
                  <a:srgbClr val="FF0000"/>
                </a:solidFill>
              </a:rPr>
              <a:t>Это значит, что никакое </a:t>
            </a:r>
            <a:endParaRPr lang="ru-RU" sz="1800" dirty="0" smtClean="0">
              <a:solidFill>
                <a:srgbClr val="FF0000"/>
              </a:solidFill>
            </a:endParaRPr>
          </a:p>
          <a:p>
            <a:pPr>
              <a:lnSpc>
                <a:spcPts val="1800"/>
              </a:lnSpc>
            </a:pPr>
            <a:r>
              <a:rPr lang="ru-RU" sz="1800" dirty="0" smtClean="0">
                <a:solidFill>
                  <a:srgbClr val="FF0000"/>
                </a:solidFill>
              </a:rPr>
              <a:t>подмножество </a:t>
            </a:r>
            <a:r>
              <a:rPr lang="ru-RU" sz="1800" dirty="0">
                <a:solidFill>
                  <a:srgbClr val="FF0000"/>
                </a:solidFill>
              </a:rPr>
              <a:t>первичного </a:t>
            </a:r>
            <a:endParaRPr lang="ru-RU" sz="1800" dirty="0" smtClean="0">
              <a:solidFill>
                <a:srgbClr val="FF0000"/>
              </a:solidFill>
            </a:endParaRPr>
          </a:p>
          <a:p>
            <a:pPr>
              <a:lnSpc>
                <a:spcPts val="1800"/>
              </a:lnSpc>
            </a:pPr>
            <a:r>
              <a:rPr lang="ru-RU" sz="1800" dirty="0" smtClean="0">
                <a:solidFill>
                  <a:srgbClr val="FF0000"/>
                </a:solidFill>
              </a:rPr>
              <a:t>ключа </a:t>
            </a:r>
            <a:r>
              <a:rPr lang="ru-RU" sz="1800" dirty="0">
                <a:solidFill>
                  <a:srgbClr val="FF0000"/>
                </a:solidFill>
              </a:rPr>
              <a:t>не может быть </a:t>
            </a:r>
            <a:endParaRPr lang="ru-RU" sz="1800" dirty="0" smtClean="0">
              <a:solidFill>
                <a:srgbClr val="FF0000"/>
              </a:solidFill>
            </a:endParaRPr>
          </a:p>
          <a:p>
            <a:pPr>
              <a:lnSpc>
                <a:spcPts val="1800"/>
              </a:lnSpc>
            </a:pPr>
            <a:r>
              <a:rPr lang="ru-RU" sz="1800" dirty="0" smtClean="0">
                <a:solidFill>
                  <a:srgbClr val="FF0000"/>
                </a:solidFill>
              </a:rPr>
              <a:t>достаточным </a:t>
            </a:r>
            <a:r>
              <a:rPr lang="ru-RU" sz="1800" dirty="0">
                <a:solidFill>
                  <a:srgbClr val="FF0000"/>
                </a:solidFill>
              </a:rPr>
              <a:t>для уникальной </a:t>
            </a:r>
            <a:endParaRPr lang="ru-RU" sz="1800" dirty="0" smtClean="0">
              <a:solidFill>
                <a:srgbClr val="FF0000"/>
              </a:solidFill>
            </a:endParaRPr>
          </a:p>
          <a:p>
            <a:pPr>
              <a:lnSpc>
                <a:spcPts val="1800"/>
              </a:lnSpc>
            </a:pPr>
            <a:r>
              <a:rPr lang="ru-RU" sz="1800" dirty="0" smtClean="0">
                <a:solidFill>
                  <a:srgbClr val="FF0000"/>
                </a:solidFill>
              </a:rPr>
              <a:t>идентификации </a:t>
            </a:r>
            <a:r>
              <a:rPr lang="ru-RU" sz="1800" dirty="0">
                <a:solidFill>
                  <a:srgbClr val="FF0000"/>
                </a:solidFill>
              </a:rPr>
              <a:t>кортежей</a:t>
            </a:r>
            <a:r>
              <a:rPr lang="ru-RU" sz="1800" dirty="0"/>
              <a:t>. </a:t>
            </a:r>
          </a:p>
          <a:p>
            <a:pPr>
              <a:lnSpc>
                <a:spcPts val="1800"/>
              </a:lnSpc>
            </a:pPr>
            <a:r>
              <a:rPr lang="ru-RU" sz="1800" dirty="0"/>
              <a:t>Если допустить присутствие </a:t>
            </a:r>
            <a:endParaRPr lang="ru-RU" sz="1800" dirty="0" smtClean="0"/>
          </a:p>
          <a:p>
            <a:pPr>
              <a:lnSpc>
                <a:spcPts val="1800"/>
              </a:lnSpc>
            </a:pPr>
            <a:r>
              <a:rPr lang="ru-RU" sz="1800" dirty="0" smtClean="0"/>
              <a:t>определителя </a:t>
            </a:r>
            <a:r>
              <a:rPr lang="en-US" sz="1800" dirty="0"/>
              <a:t>NULL</a:t>
            </a:r>
            <a:r>
              <a:rPr lang="ru-RU" sz="1800" dirty="0"/>
              <a:t> в любой </a:t>
            </a:r>
            <a:endParaRPr lang="ru-RU" sz="1800" dirty="0" smtClean="0"/>
          </a:p>
          <a:p>
            <a:pPr>
              <a:lnSpc>
                <a:spcPts val="1800"/>
              </a:lnSpc>
            </a:pPr>
            <a:r>
              <a:rPr lang="ru-RU" sz="1800" dirty="0" smtClean="0"/>
              <a:t>части </a:t>
            </a:r>
            <a:r>
              <a:rPr lang="ru-RU" sz="1800" dirty="0"/>
              <a:t>первичного ключа, это </a:t>
            </a:r>
            <a:endParaRPr lang="ru-RU" sz="1800" dirty="0" smtClean="0"/>
          </a:p>
          <a:p>
            <a:pPr>
              <a:lnSpc>
                <a:spcPts val="1800"/>
              </a:lnSpc>
            </a:pPr>
            <a:r>
              <a:rPr lang="ru-RU" sz="1800" dirty="0" smtClean="0"/>
              <a:t>равноценно </a:t>
            </a:r>
            <a:r>
              <a:rPr lang="ru-RU" sz="1800" dirty="0"/>
              <a:t>утверждению, </a:t>
            </a:r>
            <a:endParaRPr lang="ru-RU" sz="1800" dirty="0" smtClean="0"/>
          </a:p>
          <a:p>
            <a:pPr>
              <a:lnSpc>
                <a:spcPts val="1800"/>
              </a:lnSpc>
            </a:pPr>
            <a:r>
              <a:rPr lang="ru-RU" sz="1800" dirty="0" smtClean="0"/>
              <a:t>что </a:t>
            </a:r>
            <a:r>
              <a:rPr lang="ru-RU" sz="1800" dirty="0"/>
              <a:t>не все его атрибуты </a:t>
            </a:r>
            <a:endParaRPr lang="ru-RU" sz="1800" dirty="0" smtClean="0"/>
          </a:p>
          <a:p>
            <a:pPr>
              <a:lnSpc>
                <a:spcPts val="1800"/>
              </a:lnSpc>
            </a:pPr>
            <a:r>
              <a:rPr lang="ru-RU" sz="1800" dirty="0" smtClean="0"/>
              <a:t>необходимы </a:t>
            </a:r>
            <a:r>
              <a:rPr lang="ru-RU" sz="1800" dirty="0"/>
              <a:t>для уникальной </a:t>
            </a:r>
            <a:endParaRPr lang="ru-RU" sz="1800" dirty="0" smtClean="0"/>
          </a:p>
          <a:p>
            <a:pPr>
              <a:lnSpc>
                <a:spcPts val="1800"/>
              </a:lnSpc>
            </a:pPr>
            <a:r>
              <a:rPr lang="ru-RU" sz="1800" dirty="0" smtClean="0"/>
              <a:t>идентификации </a:t>
            </a:r>
            <a:r>
              <a:rPr lang="ru-RU" sz="1800" dirty="0"/>
              <a:t>кортежей, </a:t>
            </a:r>
            <a:endParaRPr lang="ru-RU" sz="1800" dirty="0" smtClean="0"/>
          </a:p>
          <a:p>
            <a:pPr>
              <a:lnSpc>
                <a:spcPts val="1800"/>
              </a:lnSpc>
            </a:pPr>
            <a:r>
              <a:rPr lang="ru-RU" sz="1800" dirty="0" smtClean="0"/>
              <a:t>что </a:t>
            </a:r>
            <a:r>
              <a:rPr lang="ru-RU" sz="1800" dirty="0"/>
              <a:t>противоречит определению </a:t>
            </a:r>
            <a:endParaRPr lang="ru-RU" sz="1800" dirty="0" smtClean="0"/>
          </a:p>
          <a:p>
            <a:pPr>
              <a:lnSpc>
                <a:spcPts val="1800"/>
              </a:lnSpc>
            </a:pPr>
            <a:r>
              <a:rPr lang="ru-RU" sz="1800" dirty="0" smtClean="0"/>
              <a:t>первичного </a:t>
            </a:r>
            <a:r>
              <a:rPr lang="ru-RU" sz="1800" dirty="0"/>
              <a:t>ключа. 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018" y="2866073"/>
            <a:ext cx="4710112" cy="384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21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Ссылочная </a:t>
            </a:r>
            <a:r>
              <a:rPr lang="ru-RU" dirty="0"/>
              <a:t>целостность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4105"/>
            <a:ext cx="9144000" cy="449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186491925"/>
              </p:ext>
            </p:extLst>
          </p:nvPr>
        </p:nvGraphicFramePr>
        <p:xfrm>
          <a:off x="0" y="1245871"/>
          <a:ext cx="9144000" cy="9944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281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Корпоративные ограничения целостности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66060"/>
            <a:ext cx="8926829" cy="4262248"/>
          </a:xfrm>
        </p:spPr>
        <p:txBody>
          <a:bodyPr/>
          <a:lstStyle/>
          <a:p>
            <a:r>
              <a:rPr lang="ru-RU" sz="1800" dirty="0" smtClean="0"/>
              <a:t>Пользователи </a:t>
            </a:r>
            <a:r>
              <a:rPr lang="ru-RU" sz="1800" dirty="0"/>
              <a:t>сами могут указывать дополнительные ограничения, которым должны удовлетворять данные. </a:t>
            </a:r>
          </a:p>
          <a:p>
            <a:r>
              <a:rPr lang="ru-RU" sz="1800" dirty="0" smtClean="0"/>
              <a:t>СУБД должно следить за выполнением всех ограничений целостности. </a:t>
            </a:r>
            <a:endParaRPr lang="ru-RU" sz="1800" dirty="0"/>
          </a:p>
          <a:p>
            <a:r>
              <a:rPr lang="ru-RU" sz="1800" dirty="0"/>
              <a:t>К сожалению, </a:t>
            </a:r>
            <a:endParaRPr lang="ru-RU" sz="1800" dirty="0" smtClean="0"/>
          </a:p>
          <a:p>
            <a:r>
              <a:rPr lang="ru-RU" sz="1800" dirty="0" smtClean="0"/>
              <a:t>уровень поддержки</a:t>
            </a:r>
          </a:p>
          <a:p>
            <a:r>
              <a:rPr lang="ru-RU" sz="1800" dirty="0" smtClean="0"/>
              <a:t>реляционной </a:t>
            </a:r>
          </a:p>
          <a:p>
            <a:r>
              <a:rPr lang="ru-RU" sz="1800" dirty="0" smtClean="0"/>
              <a:t>целостности </a:t>
            </a:r>
            <a:r>
              <a:rPr lang="ru-RU" sz="1800" dirty="0"/>
              <a:t>в </a:t>
            </a:r>
            <a:endParaRPr lang="ru-RU" sz="1800" dirty="0" smtClean="0"/>
          </a:p>
          <a:p>
            <a:r>
              <a:rPr lang="ru-RU" sz="1800" dirty="0" smtClean="0"/>
              <a:t>разных </a:t>
            </a:r>
            <a:r>
              <a:rPr lang="ru-RU" sz="1800" dirty="0"/>
              <a:t>системах </a:t>
            </a:r>
            <a:endParaRPr lang="ru-RU" sz="1800" dirty="0" smtClean="0"/>
          </a:p>
          <a:p>
            <a:r>
              <a:rPr lang="ru-RU" sz="1800" dirty="0" smtClean="0"/>
              <a:t>существенно </a:t>
            </a:r>
          </a:p>
          <a:p>
            <a:r>
              <a:rPr lang="ru-RU" sz="1800" dirty="0" smtClean="0"/>
              <a:t>варьирует</a:t>
            </a:r>
            <a:r>
              <a:rPr lang="ru-RU" sz="1800" dirty="0"/>
              <a:t>.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387" y="3771900"/>
            <a:ext cx="6113463" cy="289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87919" y="1463041"/>
            <a:ext cx="8750339" cy="957037"/>
            <a:chOff x="165061" y="1268731"/>
            <a:chExt cx="5793447" cy="95703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" name="Прямоугольник 10"/>
            <p:cNvSpPr/>
            <p:nvPr/>
          </p:nvSpPr>
          <p:spPr>
            <a:xfrm>
              <a:off x="165061" y="1268731"/>
              <a:ext cx="1737359" cy="95703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Корпоративные ограничения целостности </a:t>
              </a:r>
              <a:endParaRPr lang="ru-RU" sz="1800" b="1" kern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1908147" y="1268731"/>
              <a:ext cx="4050361" cy="957037"/>
            </a:xfrm>
            <a:custGeom>
              <a:avLst/>
              <a:gdLst>
                <a:gd name="connsiteX0" fmla="*/ 159509 w 957037"/>
                <a:gd name="connsiteY0" fmla="*/ 0 h 4050361"/>
                <a:gd name="connsiteX1" fmla="*/ 797528 w 957037"/>
                <a:gd name="connsiteY1" fmla="*/ 0 h 4050361"/>
                <a:gd name="connsiteX2" fmla="*/ 957037 w 957037"/>
                <a:gd name="connsiteY2" fmla="*/ 159509 h 4050361"/>
                <a:gd name="connsiteX3" fmla="*/ 957037 w 957037"/>
                <a:gd name="connsiteY3" fmla="*/ 4050361 h 4050361"/>
                <a:gd name="connsiteX4" fmla="*/ 957037 w 957037"/>
                <a:gd name="connsiteY4" fmla="*/ 4050361 h 4050361"/>
                <a:gd name="connsiteX5" fmla="*/ 0 w 957037"/>
                <a:gd name="connsiteY5" fmla="*/ 4050361 h 4050361"/>
                <a:gd name="connsiteX6" fmla="*/ 0 w 957037"/>
                <a:gd name="connsiteY6" fmla="*/ 4050361 h 4050361"/>
                <a:gd name="connsiteX7" fmla="*/ 0 w 957037"/>
                <a:gd name="connsiteY7" fmla="*/ 159509 h 4050361"/>
                <a:gd name="connsiteX8" fmla="*/ 159509 w 957037"/>
                <a:gd name="connsiteY8" fmla="*/ 0 h 4050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7037" h="4050361">
                  <a:moveTo>
                    <a:pt x="957037" y="675072"/>
                  </a:moveTo>
                  <a:lnTo>
                    <a:pt x="957037" y="3375289"/>
                  </a:lnTo>
                  <a:cubicBezTo>
                    <a:pt x="957037" y="3748119"/>
                    <a:pt x="940163" y="4050361"/>
                    <a:pt x="919348" y="4050361"/>
                  </a:cubicBezTo>
                  <a:lnTo>
                    <a:pt x="0" y="4050361"/>
                  </a:lnTo>
                  <a:lnTo>
                    <a:pt x="0" y="4050361"/>
                  </a:lnTo>
                  <a:lnTo>
                    <a:pt x="0" y="0"/>
                  </a:lnTo>
                  <a:lnTo>
                    <a:pt x="0" y="0"/>
                  </a:lnTo>
                  <a:lnTo>
                    <a:pt x="919348" y="0"/>
                  </a:lnTo>
                  <a:cubicBezTo>
                    <a:pt x="940163" y="0"/>
                    <a:pt x="957037" y="302242"/>
                    <a:pt x="957037" y="675072"/>
                  </a:cubicBezTo>
                  <a:close/>
                </a:path>
              </a:pathLst>
            </a:custGeom>
            <a:grpFill/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7" tIns="58148" rIns="58148" bIns="58150" numCol="1" spcCol="1270" anchor="ctr" anchorCtr="0">
              <a:noAutofit/>
            </a:bodyPr>
            <a:lstStyle/>
            <a:p>
              <a:pPr marL="171450" lvl="1" indent="-171450" algn="l" defTabSz="8001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sz="1800" kern="1200" dirty="0" smtClean="0">
                  <a:latin typeface="Arial" pitchFamily="34" charset="0"/>
                  <a:cs typeface="Arial" pitchFamily="34" charset="0"/>
                </a:rPr>
                <a:t>дополнительные правила поддержки целостности данных, определяемые пользователями или администраторами базы данных.</a:t>
              </a:r>
              <a:endParaRPr lang="ru-RU" sz="1800" kern="12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86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913" y="2826328"/>
            <a:ext cx="6341423" cy="2467246"/>
          </a:xfrm>
        </p:spPr>
        <p:txBody>
          <a:bodyPr>
            <a:normAutofit/>
          </a:bodyPr>
          <a:lstStyle/>
          <a:p>
            <a:pPr indent="0" algn="ctr"/>
            <a:r>
              <a:rPr lang="ru-RU" sz="4000" dirty="0" smtClean="0"/>
              <a:t>Спасибо за внимание!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06440" y="6054775"/>
            <a:ext cx="3108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/>
              <a:t>доцент каф. ВТ и АСУ ФГБОУ ВО РГУПС Игнатьева О.В.</a:t>
            </a:r>
          </a:p>
        </p:txBody>
      </p:sp>
    </p:spTree>
    <p:extLst>
      <p:ext uri="{BB962C8B-B14F-4D97-AF65-F5344CB8AC3E}">
        <p14:creationId xmlns:p14="http://schemas.microsoft.com/office/powerpoint/2010/main" val="123908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Краткий обзор истории реляционной 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Реляционная модель впервые была предложена </a:t>
            </a:r>
            <a:r>
              <a:rPr lang="ru-RU" dirty="0" err="1"/>
              <a:t>Э.Ф.Коддом</a:t>
            </a:r>
            <a:r>
              <a:rPr lang="ru-RU" dirty="0"/>
              <a:t> (</a:t>
            </a:r>
            <a:r>
              <a:rPr lang="en-US" dirty="0"/>
              <a:t>E</a:t>
            </a:r>
            <a:r>
              <a:rPr lang="ru-RU" dirty="0"/>
              <a:t>.</a:t>
            </a:r>
            <a:r>
              <a:rPr lang="en-US" dirty="0"/>
              <a:t>F</a:t>
            </a:r>
            <a:r>
              <a:rPr lang="ru-RU" dirty="0"/>
              <a:t>.</a:t>
            </a:r>
            <a:r>
              <a:rPr lang="en-US" dirty="0" err="1"/>
              <a:t>Codd</a:t>
            </a:r>
            <a:r>
              <a:rPr lang="ru-RU" dirty="0"/>
              <a:t>) в 1970 году, в его статье "</a:t>
            </a:r>
            <a:r>
              <a:rPr lang="ru-RU" dirty="0">
                <a:solidFill>
                  <a:srgbClr val="FF0000"/>
                </a:solidFill>
              </a:rPr>
              <a:t>Реляционная модель данных для больших совместно используемых банков данных</a:t>
            </a:r>
            <a:r>
              <a:rPr lang="ru-RU" dirty="0"/>
              <a:t>". </a:t>
            </a:r>
          </a:p>
          <a:p>
            <a:r>
              <a:rPr lang="ru-RU" dirty="0"/>
              <a:t>Однако, </a:t>
            </a:r>
            <a:r>
              <a:rPr lang="ru-RU" dirty="0" err="1"/>
              <a:t>еще</a:t>
            </a:r>
            <a:r>
              <a:rPr lang="ru-RU" dirty="0"/>
              <a:t> раньше была предложена </a:t>
            </a:r>
            <a:endParaRPr lang="ru-RU" dirty="0" smtClean="0"/>
          </a:p>
          <a:p>
            <a:r>
              <a:rPr lang="ru-RU" dirty="0" smtClean="0"/>
              <a:t>модель</a:t>
            </a:r>
            <a:r>
              <a:rPr lang="ru-RU" dirty="0"/>
              <a:t>, основанная на множествах </a:t>
            </a:r>
            <a:endParaRPr lang="ru-RU" dirty="0" smtClean="0"/>
          </a:p>
          <a:p>
            <a:r>
              <a:rPr lang="ru-RU" dirty="0" smtClean="0"/>
              <a:t>(</a:t>
            </a:r>
            <a:r>
              <a:rPr lang="en-US" dirty="0"/>
              <a:t>Childs</a:t>
            </a:r>
            <a:r>
              <a:rPr lang="ru-RU" dirty="0"/>
              <a:t>, 1968). </a:t>
            </a:r>
          </a:p>
          <a:p>
            <a:r>
              <a:rPr lang="ru-RU" dirty="0">
                <a:solidFill>
                  <a:srgbClr val="FF0000"/>
                </a:solidFill>
              </a:rPr>
              <a:t>Цели создания реляционной модели</a:t>
            </a:r>
            <a:r>
              <a:rPr lang="ru-RU" dirty="0"/>
              <a:t>:</a:t>
            </a:r>
          </a:p>
          <a:p>
            <a:pPr marL="1028700" lvl="1" indent="-342900">
              <a:buBlip>
                <a:blip r:embed="rId2"/>
              </a:buBlip>
            </a:pPr>
            <a:r>
              <a:rPr lang="ru-RU" dirty="0"/>
              <a:t>Обеспечение более высокой степени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независимости </a:t>
            </a:r>
            <a:r>
              <a:rPr lang="ru-RU" dirty="0"/>
              <a:t>от данных. </a:t>
            </a:r>
          </a:p>
          <a:p>
            <a:pPr marL="1028700" lvl="1" indent="-342900">
              <a:buBlip>
                <a:blip r:embed="rId2"/>
              </a:buBlip>
            </a:pPr>
            <a:r>
              <a:rPr lang="ru-RU" dirty="0"/>
              <a:t>Решения семантических вопросов,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 </a:t>
            </a:r>
            <a:r>
              <a:rPr lang="ru-RU" dirty="0"/>
              <a:t>также проблем непротиворечивости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избыточности данных. </a:t>
            </a:r>
          </a:p>
          <a:p>
            <a:pPr marL="1028700" lvl="1" indent="-342900">
              <a:buBlip>
                <a:blip r:embed="rId2"/>
              </a:buBlip>
            </a:pPr>
            <a:r>
              <a:rPr lang="ru-RU" dirty="0"/>
              <a:t>Расширение языков управления </a:t>
            </a:r>
            <a:endParaRPr lang="ru-RU" dirty="0" smtClean="0"/>
          </a:p>
          <a:p>
            <a:pPr marL="1028700" lvl="1" indent="-342900">
              <a:buBlip>
                <a:blip r:embed="rId2"/>
              </a:buBlip>
            </a:pPr>
            <a:r>
              <a:rPr lang="ru-RU" dirty="0" smtClean="0"/>
              <a:t>данными </a:t>
            </a:r>
            <a:r>
              <a:rPr lang="ru-RU" dirty="0"/>
              <a:t>за </a:t>
            </a:r>
            <a:r>
              <a:rPr lang="ru-RU" dirty="0" err="1"/>
              <a:t>счет</a:t>
            </a:r>
            <a:r>
              <a:rPr lang="ru-RU" dirty="0"/>
              <a:t> включения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операций </a:t>
            </a:r>
            <a:r>
              <a:rPr lang="ru-RU" dirty="0"/>
              <a:t>над множествами.</a:t>
            </a:r>
          </a:p>
          <a:p>
            <a:pPr algn="l"/>
            <a:r>
              <a:rPr lang="ru-RU" dirty="0" smtClean="0"/>
              <a:t>Значительные </a:t>
            </a:r>
            <a:r>
              <a:rPr lang="ru-RU" dirty="0"/>
              <a:t>исследования были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проведены </a:t>
            </a:r>
            <a:r>
              <a:rPr lang="ru-RU" dirty="0"/>
              <a:t>в рамках </a:t>
            </a:r>
            <a:r>
              <a:rPr lang="ru-RU" dirty="0" err="1"/>
              <a:t>трех</a:t>
            </a:r>
            <a:r>
              <a:rPr lang="ru-RU" dirty="0"/>
              <a:t> проектов. </a:t>
            </a:r>
          </a:p>
        </p:txBody>
      </p:sp>
      <p:pic>
        <p:nvPicPr>
          <p:cNvPr id="2050" name="Picture 2" descr="https://upload.wikimedia.org/wikipedia/ru/thumb/5/58/Edgar_F_Codd.jpg/200px-Edgar_F_Codd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488" y="2382838"/>
            <a:ext cx="3084512" cy="436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212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Краткий обзор истории реляционной 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Первый проект </a:t>
            </a:r>
            <a:r>
              <a:rPr lang="ru-RU" dirty="0"/>
              <a:t>разрабатывался в конце 70-х годов в исследовательской лаборатории корпорации </a:t>
            </a:r>
            <a:r>
              <a:rPr lang="en-US" dirty="0"/>
              <a:t>IBM</a:t>
            </a:r>
            <a:r>
              <a:rPr lang="ru-RU" dirty="0"/>
              <a:t> в городе Сан-Хосе, штат Калифорния, под руководством </a:t>
            </a:r>
            <a:r>
              <a:rPr lang="ru-RU" dirty="0" err="1"/>
              <a:t>Астрахана</a:t>
            </a:r>
            <a:r>
              <a:rPr lang="ru-RU" dirty="0"/>
              <a:t>, результатом которого стало создание системы под названием "</a:t>
            </a:r>
            <a:r>
              <a:rPr lang="en-US" dirty="0" err="1">
                <a:solidFill>
                  <a:srgbClr val="C00000"/>
                </a:solidFill>
              </a:rPr>
              <a:t>SystemR</a:t>
            </a:r>
            <a:r>
              <a:rPr lang="ru-RU" dirty="0"/>
              <a:t>", являвшейся прототипом истинной реляционной СУБД. </a:t>
            </a:r>
          </a:p>
          <a:p>
            <a:r>
              <a:rPr lang="ru-RU" dirty="0"/>
              <a:t>Этот проект был задуман с целью получить реальные доказательства практичности использования реляционной модели посредством реализации предусматриваемых ею структур данных и операций. </a:t>
            </a:r>
          </a:p>
          <a:p>
            <a:r>
              <a:rPr lang="ru-RU" dirty="0"/>
              <a:t>Работа над проектом </a:t>
            </a:r>
            <a:r>
              <a:rPr lang="en-US" dirty="0" err="1" smtClean="0"/>
              <a:t>SystemR</a:t>
            </a:r>
            <a:r>
              <a:rPr lang="ru-RU" dirty="0" smtClean="0"/>
              <a:t> </a:t>
            </a:r>
            <a:r>
              <a:rPr lang="ru-RU" dirty="0"/>
              <a:t>дала толчок проведению таких важнейших разработок, как:</a:t>
            </a:r>
          </a:p>
          <a:p>
            <a:pPr marL="1028700" lvl="1" indent="-342900">
              <a:buBlip>
                <a:blip r:embed="rId2"/>
              </a:buBlip>
            </a:pPr>
            <a:r>
              <a:rPr lang="ru-RU" dirty="0"/>
              <a:t>создание языка структурированных запросов </a:t>
            </a:r>
            <a:r>
              <a:rPr lang="en-US" dirty="0"/>
              <a:t>SQL</a:t>
            </a:r>
            <a:r>
              <a:rPr lang="ru-RU" dirty="0"/>
              <a:t>;</a:t>
            </a:r>
          </a:p>
          <a:p>
            <a:pPr marL="1028700" lvl="1" indent="-342900">
              <a:buBlip>
                <a:blip r:embed="rId2"/>
              </a:buBlip>
            </a:pPr>
            <a:r>
              <a:rPr lang="ru-RU" dirty="0"/>
              <a:t>создание различных коммерческих реляционных СУБД, которые впервые появились на рынке в начале 80-х годов, таких как </a:t>
            </a:r>
            <a:r>
              <a:rPr lang="en-US" dirty="0"/>
              <a:t>DB</a:t>
            </a:r>
            <a:r>
              <a:rPr lang="ru-RU" dirty="0"/>
              <a:t>2 и </a:t>
            </a:r>
            <a:r>
              <a:rPr lang="en-US" dirty="0"/>
              <a:t>SQL</a:t>
            </a:r>
            <a:r>
              <a:rPr lang="ru-RU" dirty="0"/>
              <a:t>/</a:t>
            </a:r>
            <a:r>
              <a:rPr lang="en-US" dirty="0"/>
              <a:t>DS</a:t>
            </a:r>
            <a:r>
              <a:rPr lang="ru-RU" dirty="0"/>
              <a:t> корпорации </a:t>
            </a:r>
            <a:r>
              <a:rPr lang="en-US" dirty="0"/>
              <a:t>IBM</a:t>
            </a:r>
            <a:r>
              <a:rPr lang="ru-RU" dirty="0"/>
              <a:t>, а также </a:t>
            </a:r>
            <a:r>
              <a:rPr lang="en-US" dirty="0"/>
              <a:t>ORACLE</a:t>
            </a:r>
            <a:r>
              <a:rPr lang="ru-RU" dirty="0"/>
              <a:t> корпорации </a:t>
            </a:r>
            <a:r>
              <a:rPr lang="en-US" dirty="0"/>
              <a:t>ORACLE Corporation</a:t>
            </a:r>
            <a:r>
              <a:rPr lang="ru-RU" dirty="0"/>
              <a:t>.</a:t>
            </a:r>
          </a:p>
          <a:p>
            <a:r>
              <a:rPr lang="ru-RU" dirty="0">
                <a:solidFill>
                  <a:srgbClr val="FF0000"/>
                </a:solidFill>
              </a:rPr>
              <a:t>Второй проект</a:t>
            </a:r>
            <a:r>
              <a:rPr lang="ru-RU" dirty="0"/>
              <a:t> - проект </a:t>
            </a:r>
            <a:r>
              <a:rPr lang="en-US" dirty="0">
                <a:solidFill>
                  <a:srgbClr val="C00000"/>
                </a:solidFill>
              </a:rPr>
              <a:t>INGRES</a:t>
            </a:r>
            <a:r>
              <a:rPr lang="ru-RU" dirty="0"/>
              <a:t> (</a:t>
            </a:r>
            <a:r>
              <a:rPr lang="en-US" dirty="0"/>
              <a:t>Interactive Graphics Retrieval System</a:t>
            </a:r>
            <a:r>
              <a:rPr lang="ru-RU" dirty="0"/>
              <a:t>), работа над которым проводилась в Калифорнийском университете. Проект </a:t>
            </a:r>
            <a:r>
              <a:rPr lang="en-US" dirty="0"/>
              <a:t>INGRES</a:t>
            </a:r>
            <a:r>
              <a:rPr lang="ru-RU" dirty="0"/>
              <a:t> включал разработку прототипа </a:t>
            </a:r>
            <a:r>
              <a:rPr lang="ru-RU" dirty="0" err="1"/>
              <a:t>РСУБД</a:t>
            </a:r>
            <a:r>
              <a:rPr lang="ru-RU" dirty="0"/>
              <a:t>. Позже от данного проекта были созданы коммерческие продукты </a:t>
            </a:r>
            <a:r>
              <a:rPr lang="en-US" dirty="0"/>
              <a:t>INGRES</a:t>
            </a:r>
            <a:r>
              <a:rPr lang="ru-RU" dirty="0"/>
              <a:t> фирмы </a:t>
            </a:r>
            <a:r>
              <a:rPr lang="en-US" dirty="0">
                <a:solidFill>
                  <a:srgbClr val="C00000"/>
                </a:solidFill>
              </a:rPr>
              <a:t>Relational Technology </a:t>
            </a:r>
            <a:r>
              <a:rPr lang="en-US" dirty="0" err="1">
                <a:solidFill>
                  <a:srgbClr val="C00000"/>
                </a:solidFill>
              </a:rPr>
              <a:t>Inc</a:t>
            </a:r>
            <a:r>
              <a:rPr lang="ru-RU" dirty="0"/>
              <a:t>. и </a:t>
            </a:r>
            <a:r>
              <a:rPr lang="en-US" dirty="0">
                <a:solidFill>
                  <a:srgbClr val="C00000"/>
                </a:solidFill>
              </a:rPr>
              <a:t>Intelligent Database Machine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фирмы </a:t>
            </a:r>
            <a:r>
              <a:rPr lang="en-US" dirty="0"/>
              <a:t>Britton Lee </a:t>
            </a:r>
            <a:r>
              <a:rPr lang="en-US" dirty="0" err="1"/>
              <a:t>Inc</a:t>
            </a:r>
            <a:r>
              <a:rPr lang="ru-RU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34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Краткий обзор истории реляционной 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Третьим проектом </a:t>
            </a:r>
            <a:r>
              <a:rPr lang="ru-RU" dirty="0"/>
              <a:t>- система </a:t>
            </a:r>
            <a:r>
              <a:rPr lang="en-US" dirty="0" err="1">
                <a:solidFill>
                  <a:srgbClr val="C00000"/>
                </a:solidFill>
              </a:rPr>
              <a:t>Peterlee</a:t>
            </a:r>
            <a:r>
              <a:rPr lang="en-US" dirty="0">
                <a:solidFill>
                  <a:srgbClr val="C00000"/>
                </a:solidFill>
              </a:rPr>
              <a:t> Relational Test Vehicle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/>
              <a:t>научного центра корпорации </a:t>
            </a:r>
            <a:r>
              <a:rPr lang="en-US" dirty="0"/>
              <a:t>IBM</a:t>
            </a:r>
            <a:r>
              <a:rPr lang="ru-RU" dirty="0"/>
              <a:t>, Великобритания (1976). Его результаты имели очень большое </a:t>
            </a:r>
            <a:r>
              <a:rPr lang="ru-RU" dirty="0" smtClean="0"/>
              <a:t>значение</a:t>
            </a:r>
            <a:r>
              <a:rPr lang="ru-RU" dirty="0"/>
              <a:t>, особенно в таких областях, как обработка запросов и оптимизация, а также функциональные расширения системы.</a:t>
            </a:r>
          </a:p>
          <a:p>
            <a:r>
              <a:rPr lang="ru-RU" dirty="0"/>
              <a:t>Коммерческие системы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основе реляционной </a:t>
            </a:r>
            <a:endParaRPr lang="ru-RU" dirty="0" smtClean="0"/>
          </a:p>
          <a:p>
            <a:r>
              <a:rPr lang="ru-RU" dirty="0" smtClean="0"/>
              <a:t>модели </a:t>
            </a:r>
            <a:r>
              <a:rPr lang="ru-RU" dirty="0"/>
              <a:t>данных начали </a:t>
            </a:r>
            <a:endParaRPr lang="ru-RU" dirty="0" smtClean="0"/>
          </a:p>
          <a:p>
            <a:r>
              <a:rPr lang="ru-RU" dirty="0" smtClean="0"/>
              <a:t>появляться </a:t>
            </a:r>
            <a:r>
              <a:rPr lang="ru-RU" dirty="0"/>
              <a:t>в конце 70-х </a:t>
            </a:r>
            <a:endParaRPr lang="ru-RU" dirty="0" smtClean="0"/>
          </a:p>
          <a:p>
            <a:pPr marL="342900" indent="-342900">
              <a:buFontTx/>
              <a:buChar char="-"/>
            </a:pPr>
            <a:r>
              <a:rPr lang="ru-RU" dirty="0" smtClean="0"/>
              <a:t>начале </a:t>
            </a:r>
            <a:r>
              <a:rPr lang="ru-RU" dirty="0"/>
              <a:t>80-х годов. </a:t>
            </a:r>
            <a:endParaRPr lang="ru-RU" dirty="0" smtClean="0"/>
          </a:p>
          <a:p>
            <a:pPr indent="0"/>
            <a:r>
              <a:rPr lang="ru-RU" dirty="0" smtClean="0"/>
              <a:t>В </a:t>
            </a:r>
            <a:r>
              <a:rPr lang="ru-RU" dirty="0"/>
              <a:t>настоящее время </a:t>
            </a:r>
            <a:r>
              <a:rPr lang="ru-RU" dirty="0" smtClean="0"/>
              <a:t>существует </a:t>
            </a:r>
          </a:p>
          <a:p>
            <a:pPr indent="0"/>
            <a:r>
              <a:rPr lang="ru-RU" dirty="0" smtClean="0"/>
              <a:t>несколько </a:t>
            </a:r>
            <a:r>
              <a:rPr lang="ru-RU" dirty="0"/>
              <a:t>сотен типов </a:t>
            </a:r>
            <a:endParaRPr lang="ru-RU" dirty="0" smtClean="0"/>
          </a:p>
          <a:p>
            <a:pPr indent="0"/>
            <a:r>
              <a:rPr lang="ru-RU" dirty="0" smtClean="0"/>
              <a:t>различных </a:t>
            </a:r>
            <a:r>
              <a:rPr lang="ru-RU" dirty="0"/>
              <a:t>реляционных СУБД </a:t>
            </a:r>
            <a:endParaRPr lang="ru-RU" dirty="0" smtClean="0"/>
          </a:p>
          <a:p>
            <a:pPr indent="0"/>
            <a:r>
              <a:rPr lang="ru-RU" dirty="0" smtClean="0"/>
              <a:t>как </a:t>
            </a:r>
            <a:r>
              <a:rPr lang="ru-RU" dirty="0"/>
              <a:t>для </a:t>
            </a:r>
            <a:r>
              <a:rPr lang="ru-RU" dirty="0" err="1"/>
              <a:t>мейнфреймов</a:t>
            </a:r>
            <a:r>
              <a:rPr lang="ru-RU" dirty="0"/>
              <a:t>, так и </a:t>
            </a:r>
            <a:endParaRPr lang="ru-RU" dirty="0" smtClean="0"/>
          </a:p>
          <a:p>
            <a:pPr indent="0"/>
            <a:r>
              <a:rPr lang="ru-RU" dirty="0" smtClean="0"/>
              <a:t>для </a:t>
            </a:r>
            <a:r>
              <a:rPr lang="ru-RU" dirty="0"/>
              <a:t>персональных компьютеров.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419" y="2948939"/>
            <a:ext cx="4554855" cy="3818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34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/>
              <a:t>Краткий обзор истории реляционной модели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Благодаря популярности </a:t>
            </a:r>
            <a:endParaRPr lang="ru-RU" sz="1800" dirty="0" smtClean="0"/>
          </a:p>
          <a:p>
            <a:r>
              <a:rPr lang="ru-RU" sz="1800" dirty="0" smtClean="0"/>
              <a:t>реляционной </a:t>
            </a:r>
            <a:r>
              <a:rPr lang="ru-RU" sz="1800" dirty="0"/>
              <a:t>модели многие </a:t>
            </a:r>
            <a:endParaRPr lang="ru-RU" sz="1800" dirty="0" smtClean="0"/>
          </a:p>
          <a:p>
            <a:r>
              <a:rPr lang="ru-RU" sz="1800" dirty="0" err="1" smtClean="0"/>
              <a:t>нереляционные</a:t>
            </a:r>
            <a:r>
              <a:rPr lang="ru-RU" sz="1800" dirty="0" smtClean="0"/>
              <a:t> системы</a:t>
            </a:r>
          </a:p>
          <a:p>
            <a:r>
              <a:rPr lang="ru-RU" sz="1800" dirty="0" smtClean="0"/>
              <a:t>обеспечиваются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реляционным </a:t>
            </a:r>
          </a:p>
          <a:p>
            <a:r>
              <a:rPr lang="ru-RU" sz="1800" dirty="0" smtClean="0">
                <a:solidFill>
                  <a:srgbClr val="FF0000"/>
                </a:solidFill>
              </a:rPr>
              <a:t>пользовательским </a:t>
            </a:r>
            <a:r>
              <a:rPr lang="ru-RU" sz="1800" dirty="0">
                <a:solidFill>
                  <a:srgbClr val="FF0000"/>
                </a:solidFill>
              </a:rPr>
              <a:t>интерфейсом</a:t>
            </a:r>
            <a:r>
              <a:rPr lang="ru-RU" sz="1800" dirty="0" smtClean="0"/>
              <a:t>,</a:t>
            </a:r>
          </a:p>
          <a:p>
            <a:r>
              <a:rPr lang="ru-RU" sz="1800" dirty="0" smtClean="0"/>
              <a:t>независимо </a:t>
            </a:r>
            <a:r>
              <a:rPr lang="ru-RU" sz="1800" dirty="0"/>
              <a:t>от используемой </a:t>
            </a:r>
            <a:endParaRPr lang="ru-RU" sz="1800" dirty="0" smtClean="0"/>
          </a:p>
          <a:p>
            <a:r>
              <a:rPr lang="ru-RU" sz="1800" dirty="0" smtClean="0"/>
              <a:t>базовой </a:t>
            </a:r>
            <a:r>
              <a:rPr lang="ru-RU" sz="1800" dirty="0"/>
              <a:t>модели. </a:t>
            </a:r>
          </a:p>
          <a:p>
            <a:r>
              <a:rPr lang="ru-RU" sz="1800" dirty="0"/>
              <a:t>Например, основная сетевая </a:t>
            </a:r>
            <a:endParaRPr lang="ru-RU" sz="1800" dirty="0" smtClean="0"/>
          </a:p>
          <a:p>
            <a:r>
              <a:rPr lang="ru-RU" sz="1800" dirty="0" smtClean="0"/>
              <a:t>СУБД</a:t>
            </a:r>
            <a:r>
              <a:rPr lang="ru-RU" sz="1800" dirty="0"/>
              <a:t>, система </a:t>
            </a:r>
            <a:r>
              <a:rPr lang="en-US" sz="1800" dirty="0" err="1"/>
              <a:t>IDMS</a:t>
            </a:r>
            <a:r>
              <a:rPr lang="ru-RU" sz="1800" dirty="0"/>
              <a:t> фирмы </a:t>
            </a:r>
            <a:endParaRPr lang="ru-RU" sz="1800" dirty="0" smtClean="0"/>
          </a:p>
          <a:p>
            <a:r>
              <a:rPr lang="en-US" sz="1800" dirty="0" smtClean="0"/>
              <a:t>Computer </a:t>
            </a:r>
            <a:r>
              <a:rPr lang="en-US" sz="1800" dirty="0" smtClean="0"/>
              <a:t>Associates</a:t>
            </a:r>
            <a:r>
              <a:rPr lang="ru-RU" sz="1800" dirty="0" smtClean="0"/>
              <a:t>. </a:t>
            </a:r>
          </a:p>
          <a:p>
            <a:r>
              <a:rPr lang="ru-RU" sz="1800" dirty="0" smtClean="0"/>
              <a:t>Другими </a:t>
            </a:r>
            <a:r>
              <a:rPr lang="ru-RU" sz="1800" dirty="0"/>
              <a:t>СУБД для </a:t>
            </a:r>
            <a:r>
              <a:rPr lang="ru-RU" sz="1800" dirty="0" err="1"/>
              <a:t>мейнфреймов</a:t>
            </a:r>
            <a:r>
              <a:rPr lang="ru-RU" sz="1800" dirty="0"/>
              <a:t>, в которых поддерживаются некоторые реляционные компоненты, являются </a:t>
            </a:r>
            <a:r>
              <a:rPr lang="en-US" sz="1800" dirty="0"/>
              <a:t>Model</a:t>
            </a:r>
            <a:r>
              <a:rPr lang="ru-RU" sz="1800" dirty="0"/>
              <a:t> 204 фирмы </a:t>
            </a:r>
            <a:r>
              <a:rPr lang="en-US" sz="1800" dirty="0"/>
              <a:t>Computer Corporation of America </a:t>
            </a:r>
            <a:r>
              <a:rPr lang="ru-RU" sz="1800" dirty="0"/>
              <a:t>и </a:t>
            </a:r>
            <a:r>
              <a:rPr lang="en-US" sz="1800" dirty="0" err="1"/>
              <a:t>ADABAS</a:t>
            </a:r>
            <a:r>
              <a:rPr lang="en-US" sz="1800" dirty="0"/>
              <a:t> D</a:t>
            </a:r>
            <a:r>
              <a:rPr lang="ru-RU" sz="1800" dirty="0"/>
              <a:t> фирмы </a:t>
            </a:r>
            <a:r>
              <a:rPr lang="en-US" sz="1800" dirty="0"/>
              <a:t>Software AG</a:t>
            </a:r>
            <a:r>
              <a:rPr lang="ru-RU" sz="1800" dirty="0"/>
              <a:t>.</a:t>
            </a:r>
          </a:p>
          <a:p>
            <a:r>
              <a:rPr lang="ru-RU" sz="1800" dirty="0"/>
              <a:t>Кроме того, позже были предложены некоторые </a:t>
            </a:r>
            <a:r>
              <a:rPr lang="ru-RU" sz="1800" dirty="0">
                <a:solidFill>
                  <a:srgbClr val="FF0000"/>
                </a:solidFill>
              </a:rPr>
              <a:t>расширения реляционной модели данных</a:t>
            </a:r>
            <a:r>
              <a:rPr lang="ru-RU" sz="1800" dirty="0"/>
              <a:t>, предназначенные для наиболее полного и точного выражения </a:t>
            </a:r>
            <a:r>
              <a:rPr lang="ru-RU" sz="1800" dirty="0">
                <a:solidFill>
                  <a:srgbClr val="C00000"/>
                </a:solidFill>
              </a:rPr>
              <a:t>смысла данных </a:t>
            </a:r>
            <a:r>
              <a:rPr lang="ru-RU" sz="1800" dirty="0"/>
              <a:t>(</a:t>
            </a:r>
            <a:r>
              <a:rPr lang="en-US" sz="1800" dirty="0" err="1"/>
              <a:t>Codd</a:t>
            </a:r>
            <a:r>
              <a:rPr lang="ru-RU" sz="1800" dirty="0"/>
              <a:t>, 1979) для поддержки </a:t>
            </a:r>
            <a:r>
              <a:rPr lang="ru-RU" sz="1800" dirty="0">
                <a:solidFill>
                  <a:srgbClr val="C00000"/>
                </a:solidFill>
              </a:rPr>
              <a:t>объектно-ориентированных понятий</a:t>
            </a:r>
            <a:r>
              <a:rPr lang="ru-RU" sz="1800" dirty="0"/>
              <a:t> (</a:t>
            </a:r>
            <a:r>
              <a:rPr lang="en-US" sz="1800" dirty="0" err="1"/>
              <a:t>Stonebraker</a:t>
            </a:r>
            <a:r>
              <a:rPr lang="en-US" sz="1800" dirty="0"/>
              <a:t> and Rowe</a:t>
            </a:r>
            <a:r>
              <a:rPr lang="ru-RU" sz="1800" dirty="0"/>
              <a:t>, 1986), а также для поддержки </a:t>
            </a:r>
            <a:r>
              <a:rPr lang="ru-RU" sz="1800" dirty="0">
                <a:solidFill>
                  <a:srgbClr val="C00000"/>
                </a:solidFill>
              </a:rPr>
              <a:t>дедуктивных возможностей </a:t>
            </a:r>
            <a:r>
              <a:rPr lang="ru-RU" sz="1800" dirty="0"/>
              <a:t>(</a:t>
            </a:r>
            <a:r>
              <a:rPr lang="en-US" sz="1800" dirty="0" err="1"/>
              <a:t>Gardarin</a:t>
            </a:r>
            <a:r>
              <a:rPr lang="en-US" sz="1800" dirty="0"/>
              <a:t> and </a:t>
            </a:r>
            <a:r>
              <a:rPr lang="en-US" sz="1800" dirty="0" err="1"/>
              <a:t>Valduriez</a:t>
            </a:r>
            <a:r>
              <a:rPr lang="ru-RU" sz="1800" dirty="0"/>
              <a:t>, 1989).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6270" y="1419860"/>
            <a:ext cx="4697730" cy="2923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77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smtClean="0"/>
              <a:t>Определения и терминология</a:t>
            </a:r>
            <a:endParaRPr lang="ru-RU" sz="3600"/>
          </a:p>
        </p:txBody>
      </p:sp>
      <p:sp>
        <p:nvSpPr>
          <p:cNvPr id="5" name="Прямоугольник 4"/>
          <p:cNvSpPr/>
          <p:nvPr/>
        </p:nvSpPr>
        <p:spPr>
          <a:xfrm>
            <a:off x="7612082" y="6626920"/>
            <a:ext cx="157941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/>
              <a:t>д</a:t>
            </a:r>
            <a:r>
              <a:rPr lang="ru-RU" sz="1200" b="1" i="1" dirty="0" smtClean="0"/>
              <a:t>оц. Игнатьева </a:t>
            </a:r>
            <a:r>
              <a:rPr lang="ru-RU" sz="1200" b="1" i="1" dirty="0" err="1"/>
              <a:t>О.В</a:t>
            </a:r>
            <a:r>
              <a:rPr lang="ru-RU" sz="1200" b="1" i="1" dirty="0"/>
              <a:t>.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95937587"/>
              </p:ext>
            </p:extLst>
          </p:nvPr>
        </p:nvGraphicFramePr>
        <p:xfrm>
          <a:off x="0" y="2068830"/>
          <a:ext cx="9144000" cy="4558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545651479"/>
              </p:ext>
            </p:extLst>
          </p:nvPr>
        </p:nvGraphicFramePr>
        <p:xfrm>
          <a:off x="0" y="1248410"/>
          <a:ext cx="9144000" cy="85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8315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1913" y="2826328"/>
            <a:ext cx="6341423" cy="2467246"/>
          </a:xfrm>
        </p:spPr>
        <p:txBody>
          <a:bodyPr>
            <a:normAutofit/>
          </a:bodyPr>
          <a:lstStyle/>
          <a:p>
            <a:pPr indent="0" algn="ctr"/>
            <a:r>
              <a:rPr lang="ru-RU" sz="4000" dirty="0"/>
              <a:t>2</a:t>
            </a:r>
            <a:r>
              <a:rPr lang="ru-RU" sz="4000" dirty="0" smtClean="0"/>
              <a:t>. Структурная часть реляционной модели </a:t>
            </a:r>
            <a:r>
              <a:rPr lang="ru-RU" sz="4000" dirty="0" smtClean="0"/>
              <a:t>данных</a:t>
            </a:r>
            <a:endParaRPr lang="ru-RU" sz="3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806440" y="6054775"/>
            <a:ext cx="3108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/>
              <a:t>доцент каф. ВТ и АСУ ФГБОУ ВО РГУПС Игнатьева О.В.</a:t>
            </a:r>
          </a:p>
        </p:txBody>
      </p:sp>
    </p:spTree>
    <p:extLst>
      <p:ext uri="{BB962C8B-B14F-4D97-AF65-F5344CB8AC3E}">
        <p14:creationId xmlns:p14="http://schemas.microsoft.com/office/powerpoint/2010/main" val="315046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</Template>
  <TotalTime>645</TotalTime>
  <Words>2563</Words>
  <Application>Microsoft Office PowerPoint</Application>
  <PresentationFormat>Экран (4:3)</PresentationFormat>
  <Paragraphs>285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шаблон презентации</vt:lpstr>
      <vt:lpstr>Тема Office</vt:lpstr>
      <vt:lpstr>Лекция на тему: «РЕЛЯЦИОННАЯ МОДЕЛЬ ДАННЫХ»</vt:lpstr>
      <vt:lpstr>Презентация PowerPoint</vt:lpstr>
      <vt:lpstr>Введение в реляционную модель</vt:lpstr>
      <vt:lpstr>Краткий обзор истории реляционной модели</vt:lpstr>
      <vt:lpstr>Краткий обзор истории реляционной модели</vt:lpstr>
      <vt:lpstr>Краткий обзор истории реляционной модели</vt:lpstr>
      <vt:lpstr>Краткий обзор истории реляционной модели</vt:lpstr>
      <vt:lpstr>Определения и терминология</vt:lpstr>
      <vt:lpstr>Презентация PowerPoint</vt:lpstr>
      <vt:lpstr>Структура реляционных данных</vt:lpstr>
      <vt:lpstr>Структура реляционных данных</vt:lpstr>
      <vt:lpstr>Структура реляционных данных</vt:lpstr>
      <vt:lpstr>Структура реляционных данных</vt:lpstr>
      <vt:lpstr>Структура реляционных данных</vt:lpstr>
      <vt:lpstr>Структура реляционных данных</vt:lpstr>
      <vt:lpstr>Структура реляционных данных</vt:lpstr>
      <vt:lpstr>Структура реляционных данных</vt:lpstr>
      <vt:lpstr>Презентация PowerPoint</vt:lpstr>
      <vt:lpstr>Отношения в базе данных</vt:lpstr>
      <vt:lpstr>Отношения в базе данных</vt:lpstr>
      <vt:lpstr>Отношения в базе данных</vt:lpstr>
      <vt:lpstr>Свойства отношений</vt:lpstr>
      <vt:lpstr>Структура реляционных данных</vt:lpstr>
      <vt:lpstr>Реляционные ключи</vt:lpstr>
      <vt:lpstr>Презентация PowerPoint</vt:lpstr>
      <vt:lpstr>Реляционные ключи</vt:lpstr>
      <vt:lpstr>Реляционные ключи</vt:lpstr>
      <vt:lpstr>Реляционные ключи</vt:lpstr>
      <vt:lpstr>Презентация PowerPoint</vt:lpstr>
      <vt:lpstr>Представление схем в реляционной базе данных</vt:lpstr>
      <vt:lpstr>Презентация PowerPoint</vt:lpstr>
      <vt:lpstr>Реляционная целостность</vt:lpstr>
      <vt:lpstr>Определитель NULL</vt:lpstr>
      <vt:lpstr>Определитель NULL</vt:lpstr>
      <vt:lpstr>Определитель NULL</vt:lpstr>
      <vt:lpstr>Целостность сущностей</vt:lpstr>
      <vt:lpstr>Ссылочная целостность</vt:lpstr>
      <vt:lpstr>Корпоративные ограничения целостности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на тему: «РЕЛЯЦИОННАЯ МОДЕЛЬ ДАННЫХ»</dc:title>
  <dc:creator>Леся</dc:creator>
  <cp:lastModifiedBy>Леся</cp:lastModifiedBy>
  <cp:revision>128</cp:revision>
  <dcterms:created xsi:type="dcterms:W3CDTF">2018-11-06T09:38:48Z</dcterms:created>
  <dcterms:modified xsi:type="dcterms:W3CDTF">2019-01-15T16:46:00Z</dcterms:modified>
</cp:coreProperties>
</file>