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6.12.1.0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74" r:id="rId18"/>
    <p:sldId id="275" r:id="rId19"/>
    <p:sldId id="276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7" r:id="rId38"/>
    <p:sldId id="298" r:id="rId39"/>
    <p:sldId id="299" r:id="rId40"/>
    <p:sldId id="305" r:id="rId41"/>
    <p:sldId id="300" r:id="rId42"/>
    <p:sldId id="303" r:id="rId43"/>
    <p:sldId id="304" r:id="rId44"/>
    <p:sldId id="306" r:id="rId45"/>
    <p:sldId id="307" r:id="rId46"/>
    <p:sldId id="308" r:id="rId47"/>
    <p:sldId id="309" r:id="rId48"/>
  </p:sldIdLst>
  <p:sldSz cx="12192000" cy="6858000"/>
  <p:notesSz cx="6858000" cy="9144000"/>
  <p:custDataLst>
    <p:tags r:id="rId49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ECAB4056-554E-4F29-9B40-F88774EDB56A}">
          <p14:sldIdLst>
            <p14:sldId id="256"/>
            <p14:sldId id="257"/>
            <p14:sldId id="258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3"/>
            <p14:sldId id="274"/>
            <p14:sldId id="275"/>
            <p14:sldId id="276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  <p14:sldId id="294"/>
            <p14:sldId id="297"/>
            <p14:sldId id="298"/>
            <p14:sldId id="299"/>
            <p14:sldId id="305"/>
            <p14:sldId id="300"/>
            <p14:sldId id="303"/>
            <p14:sldId id="304"/>
            <p14:sldId id="306"/>
            <p14:sldId id="307"/>
            <p14:sldId id="308"/>
            <p14:sldId id="30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54" y="5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0" d="100"/>
          <a:sy n="0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slide" Target="slides/slide11.xml" /><Relationship Id="rId13" Type="http://schemas.openxmlformats.org/officeDocument/2006/relationships/slide" Target="slides/slide12.xml" /><Relationship Id="rId14" Type="http://schemas.openxmlformats.org/officeDocument/2006/relationships/slide" Target="slides/slide13.xml" /><Relationship Id="rId15" Type="http://schemas.openxmlformats.org/officeDocument/2006/relationships/slide" Target="slides/slide14.xml" /><Relationship Id="rId16" Type="http://schemas.openxmlformats.org/officeDocument/2006/relationships/slide" Target="slides/slide15.xml" /><Relationship Id="rId17" Type="http://schemas.openxmlformats.org/officeDocument/2006/relationships/slide" Target="slides/slide16.xml" /><Relationship Id="rId18" Type="http://schemas.openxmlformats.org/officeDocument/2006/relationships/slide" Target="slides/slide17.xml" /><Relationship Id="rId19" Type="http://schemas.openxmlformats.org/officeDocument/2006/relationships/slide" Target="slides/slide18.xml" /><Relationship Id="rId2" Type="http://schemas.openxmlformats.org/officeDocument/2006/relationships/slide" Target="slides/slide1.xml" /><Relationship Id="rId20" Type="http://schemas.openxmlformats.org/officeDocument/2006/relationships/slide" Target="slides/slide19.xml" /><Relationship Id="rId21" Type="http://schemas.openxmlformats.org/officeDocument/2006/relationships/slide" Target="slides/slide20.xml" /><Relationship Id="rId22" Type="http://schemas.openxmlformats.org/officeDocument/2006/relationships/slide" Target="slides/slide21.xml" /><Relationship Id="rId23" Type="http://schemas.openxmlformats.org/officeDocument/2006/relationships/slide" Target="slides/slide22.xml" /><Relationship Id="rId24" Type="http://schemas.openxmlformats.org/officeDocument/2006/relationships/slide" Target="slides/slide23.xml" /><Relationship Id="rId25" Type="http://schemas.openxmlformats.org/officeDocument/2006/relationships/slide" Target="slides/slide24.xml" /><Relationship Id="rId26" Type="http://schemas.openxmlformats.org/officeDocument/2006/relationships/slide" Target="slides/slide25.xml" /><Relationship Id="rId27" Type="http://schemas.openxmlformats.org/officeDocument/2006/relationships/slide" Target="slides/slide26.xml" /><Relationship Id="rId28" Type="http://schemas.openxmlformats.org/officeDocument/2006/relationships/slide" Target="slides/slide27.xml" /><Relationship Id="rId29" Type="http://schemas.openxmlformats.org/officeDocument/2006/relationships/slide" Target="slides/slide28.xml" /><Relationship Id="rId3" Type="http://schemas.openxmlformats.org/officeDocument/2006/relationships/slide" Target="slides/slide2.xml" /><Relationship Id="rId30" Type="http://schemas.openxmlformats.org/officeDocument/2006/relationships/slide" Target="slides/slide29.xml" /><Relationship Id="rId31" Type="http://schemas.openxmlformats.org/officeDocument/2006/relationships/slide" Target="slides/slide30.xml" /><Relationship Id="rId32" Type="http://schemas.openxmlformats.org/officeDocument/2006/relationships/slide" Target="slides/slide31.xml" /><Relationship Id="rId33" Type="http://schemas.openxmlformats.org/officeDocument/2006/relationships/slide" Target="slides/slide32.xml" /><Relationship Id="rId34" Type="http://schemas.openxmlformats.org/officeDocument/2006/relationships/slide" Target="slides/slide33.xml" /><Relationship Id="rId35" Type="http://schemas.openxmlformats.org/officeDocument/2006/relationships/slide" Target="slides/slide34.xml" /><Relationship Id="rId36" Type="http://schemas.openxmlformats.org/officeDocument/2006/relationships/slide" Target="slides/slide35.xml" /><Relationship Id="rId37" Type="http://schemas.openxmlformats.org/officeDocument/2006/relationships/slide" Target="slides/slide36.xml" /><Relationship Id="rId38" Type="http://schemas.openxmlformats.org/officeDocument/2006/relationships/slide" Target="slides/slide37.xml" /><Relationship Id="rId39" Type="http://schemas.openxmlformats.org/officeDocument/2006/relationships/slide" Target="slides/slide38.xml" /><Relationship Id="rId4" Type="http://schemas.openxmlformats.org/officeDocument/2006/relationships/slide" Target="slides/slide3.xml" /><Relationship Id="rId40" Type="http://schemas.openxmlformats.org/officeDocument/2006/relationships/slide" Target="slides/slide39.xml" /><Relationship Id="rId41" Type="http://schemas.openxmlformats.org/officeDocument/2006/relationships/slide" Target="slides/slide40.xml" /><Relationship Id="rId42" Type="http://schemas.openxmlformats.org/officeDocument/2006/relationships/slide" Target="slides/slide41.xml" /><Relationship Id="rId43" Type="http://schemas.openxmlformats.org/officeDocument/2006/relationships/slide" Target="slides/slide42.xml" /><Relationship Id="rId44" Type="http://schemas.openxmlformats.org/officeDocument/2006/relationships/slide" Target="slides/slide43.xml" /><Relationship Id="rId45" Type="http://schemas.openxmlformats.org/officeDocument/2006/relationships/slide" Target="slides/slide44.xml" /><Relationship Id="rId46" Type="http://schemas.openxmlformats.org/officeDocument/2006/relationships/slide" Target="slides/slide45.xml" /><Relationship Id="rId47" Type="http://schemas.openxmlformats.org/officeDocument/2006/relationships/slide" Target="slides/slide46.xml" /><Relationship Id="rId48" Type="http://schemas.openxmlformats.org/officeDocument/2006/relationships/slide" Target="slides/slide47.xml" /><Relationship Id="rId49" Type="http://schemas.openxmlformats.org/officeDocument/2006/relationships/tags" Target="tags/tag1.xml" /><Relationship Id="rId5" Type="http://schemas.openxmlformats.org/officeDocument/2006/relationships/slide" Target="slides/slide4.xml" /><Relationship Id="rId50" Type="http://schemas.openxmlformats.org/officeDocument/2006/relationships/presProps" Target="presProps.xml" /><Relationship Id="rId51" Type="http://schemas.openxmlformats.org/officeDocument/2006/relationships/viewProps" Target="viewProps.xml" /><Relationship Id="rId52" Type="http://schemas.openxmlformats.org/officeDocument/2006/relationships/theme" Target="theme/theme1.xml" /><Relationship Id="rId53" Type="http://schemas.openxmlformats.org/officeDocument/2006/relationships/tableStyles" Target="tableStyles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06024-6CAB-40ED-9B59-012D02E5EE39}" type="datetimeFigureOut">
              <a:rPr lang="ru-RU" smtClean="0"/>
              <a:t>05.10.2020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AEC8D-6141-4469-B3CF-016DA6981B15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0081071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06024-6CAB-40ED-9B59-012D02E5EE39}" type="datetimeFigureOut">
              <a:rPr lang="ru-RU" smtClean="0"/>
              <a:t>05.10.2020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AEC8D-6141-4469-B3CF-016DA6981B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6709200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06024-6CAB-40ED-9B59-012D02E5EE39}" type="datetimeFigureOut">
              <a:rPr lang="ru-RU" smtClean="0"/>
              <a:t>05.10.2020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AEC8D-6141-4469-B3CF-016DA6981B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8439207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06024-6CAB-40ED-9B59-012D02E5EE39}" type="datetimeFigureOut">
              <a:rPr lang="ru-RU" smtClean="0"/>
              <a:t>05.10.2020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AEC8D-6141-4469-B3CF-016DA6981B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7703922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06024-6CAB-40ED-9B59-012D02E5EE39}" type="datetimeFigureOut">
              <a:rPr lang="ru-RU" smtClean="0"/>
              <a:t>05.10.2020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AEC8D-6141-4469-B3CF-016DA6981B15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0124038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06024-6CAB-40ED-9B59-012D02E5EE39}" type="datetimeFigureOut">
              <a:rPr lang="ru-RU" smtClean="0"/>
              <a:t>05.10.2020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AEC8D-6141-4469-B3CF-016DA6981B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1247254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06024-6CAB-40ED-9B59-012D02E5EE39}" type="datetimeFigureOut">
              <a:rPr lang="ru-RU" smtClean="0"/>
              <a:t>05.10.2020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AEC8D-6141-4469-B3CF-016DA6981B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6300016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06024-6CAB-40ED-9B59-012D02E5EE39}" type="datetimeFigureOut">
              <a:rPr lang="ru-RU" smtClean="0"/>
              <a:t>05.10.2020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AEC8D-6141-4469-B3CF-016DA6981B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9915229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06024-6CAB-40ED-9B59-012D02E5EE39}" type="datetimeFigureOut">
              <a:rPr lang="ru-RU" smtClean="0"/>
              <a:t>05.10.2020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AEC8D-6141-4469-B3CF-016DA6981B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3921336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6606024-6CAB-40ED-9B59-012D02E5EE39}" type="datetimeFigureOut">
              <a:rPr lang="ru-RU" smtClean="0"/>
              <a:t>05.10.2020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69AEC8D-6141-4469-B3CF-016DA6981B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382537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ct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06024-6CAB-40ED-9B59-012D02E5EE39}" type="datetimeFigureOut">
              <a:rPr lang="ru-RU" smtClean="0"/>
              <a:t>05.10.2020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AEC8D-6141-4469-B3CF-016DA6981B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0811684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6606024-6CAB-40ED-9B59-012D02E5EE39}" type="datetimeFigureOut">
              <a:rPr lang="ru-RU" smtClean="0"/>
              <a:t>05.10.2020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69AEC8D-6141-4469-B3CF-016DA6981B15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335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/>
  <p:timing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Tx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image" Target="../media/image10.jpeg" /><Relationship Id="rId3" Type="http://schemas.openxmlformats.org/officeDocument/2006/relationships/image" Target="../media/image1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image" Target="../media/image11.jpeg" /><Relationship Id="rId3" Type="http://schemas.openxmlformats.org/officeDocument/2006/relationships/image" Target="../media/image1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image" Target="../media/image12.jpeg" /><Relationship Id="rId3" Type="http://schemas.openxmlformats.org/officeDocument/2006/relationships/image" Target="../media/image1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image" Target="../media/image13.jpeg" /><Relationship Id="rId3" Type="http://schemas.openxmlformats.org/officeDocument/2006/relationships/image" Target="../media/image1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image" Target="../media/image14.jpeg" /><Relationship Id="rId3" Type="http://schemas.openxmlformats.org/officeDocument/2006/relationships/image" Target="../media/image1.jpe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image" Target="../media/image15.jpeg" /><Relationship Id="rId3" Type="http://schemas.openxmlformats.org/officeDocument/2006/relationships/image" Target="../media/image1.jpe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image" Target="../media/image16.jpeg" /><Relationship Id="rId3" Type="http://schemas.openxmlformats.org/officeDocument/2006/relationships/image" Target="../media/image1.jpe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image" Target="../media/image17.jpeg" /><Relationship Id="rId3" Type="http://schemas.openxmlformats.org/officeDocument/2006/relationships/image" Target="../media/image1.jpe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image" Target="../media/image18.jpeg" /><Relationship Id="rId3" Type="http://schemas.openxmlformats.org/officeDocument/2006/relationships/image" Target="../media/image1.jpe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image" Target="../media/image19.jpeg" /><Relationship Id="rId3" Type="http://schemas.openxmlformats.org/officeDocument/2006/relationships/image" Target="../media/image1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image" Target="../media/image2.jpeg" /><Relationship Id="rId3" Type="http://schemas.openxmlformats.org/officeDocument/2006/relationships/image" Target="../media/image1.jpe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image" Target="../media/image20.jpeg" /><Relationship Id="rId3" Type="http://schemas.openxmlformats.org/officeDocument/2006/relationships/image" Target="../media/image1.jpe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image" Target="../media/image21.jpeg" /><Relationship Id="rId3" Type="http://schemas.openxmlformats.org/officeDocument/2006/relationships/image" Target="../media/image1.jpe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image" Target="../media/image22.jpeg" /><Relationship Id="rId3" Type="http://schemas.openxmlformats.org/officeDocument/2006/relationships/image" Target="../media/image1.jpe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image" Target="../media/image23.jpeg" /><Relationship Id="rId3" Type="http://schemas.openxmlformats.org/officeDocument/2006/relationships/image" Target="../media/image1.jpe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image" Target="../media/image24.jpeg" /><Relationship Id="rId3" Type="http://schemas.openxmlformats.org/officeDocument/2006/relationships/image" Target="../media/image1.jpe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image" Target="../media/image25.jpeg" /><Relationship Id="rId3" Type="http://schemas.openxmlformats.org/officeDocument/2006/relationships/image" Target="../media/image1.jpe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image" Target="../media/image26.jpeg" /><Relationship Id="rId3" Type="http://schemas.openxmlformats.org/officeDocument/2006/relationships/image" Target="../media/image1.jpeg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image" Target="../media/image27.jpeg" /><Relationship Id="rId3" Type="http://schemas.openxmlformats.org/officeDocument/2006/relationships/image" Target="../media/image1.jpeg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image" Target="../media/image28.jpeg" /><Relationship Id="rId3" Type="http://schemas.openxmlformats.org/officeDocument/2006/relationships/image" Target="../media/image1.jpeg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image" Target="../media/image29.jpeg" /><Relationship Id="rId3" Type="http://schemas.openxmlformats.org/officeDocument/2006/relationships/image" Target="../media/image1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image" Target="../media/image3.jpeg" /><Relationship Id="rId3" Type="http://schemas.openxmlformats.org/officeDocument/2006/relationships/image" Target="../media/image1.jpeg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image" Target="../media/image30.jpeg" /><Relationship Id="rId3" Type="http://schemas.openxmlformats.org/officeDocument/2006/relationships/image" Target="../media/image1.jpeg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image" Target="../media/image31.jpeg" /><Relationship Id="rId3" Type="http://schemas.openxmlformats.org/officeDocument/2006/relationships/image" Target="../media/image1.jpeg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image" Target="../media/image32.jpeg" /><Relationship Id="rId3" Type="http://schemas.openxmlformats.org/officeDocument/2006/relationships/image" Target="../media/image1.jpeg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image" Target="../media/image33.jpeg" /><Relationship Id="rId3" Type="http://schemas.openxmlformats.org/officeDocument/2006/relationships/image" Target="../media/image1.jpeg" /></Relationships>
</file>

<file path=ppt/slides/_rels/slide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image" Target="../media/image34.jpeg" /><Relationship Id="rId3" Type="http://schemas.openxmlformats.org/officeDocument/2006/relationships/image" Target="../media/image1.jpeg" /></Relationships>
</file>

<file path=ppt/slides/_rels/slide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image" Target="../media/image35.jpeg" /><Relationship Id="rId3" Type="http://schemas.openxmlformats.org/officeDocument/2006/relationships/image" Target="../media/image1.jpeg" /></Relationships>
</file>

<file path=ppt/slides/_rels/slide3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image" Target="../media/image36.jpeg" /><Relationship Id="rId3" Type="http://schemas.openxmlformats.org/officeDocument/2006/relationships/image" Target="../media/image1.jpeg" /></Relationships>
</file>

<file path=ppt/slides/_rels/slide3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image" Target="../media/image37.jpeg" /><Relationship Id="rId3" Type="http://schemas.openxmlformats.org/officeDocument/2006/relationships/image" Target="../media/image1.jpeg" /></Relationships>
</file>

<file path=ppt/slides/_rels/slide3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image" Target="../media/image38.jpeg" /><Relationship Id="rId3" Type="http://schemas.openxmlformats.org/officeDocument/2006/relationships/image" Target="../media/image1.jpeg" /></Relationships>
</file>

<file path=ppt/slides/_rels/slide3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image" Target="../media/image39.jpeg" /><Relationship Id="rId3" Type="http://schemas.openxmlformats.org/officeDocument/2006/relationships/image" Target="../media/image1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image" Target="../media/image4.jpeg" /><Relationship Id="rId3" Type="http://schemas.openxmlformats.org/officeDocument/2006/relationships/image" Target="../media/image1.jpeg" /></Relationships>
</file>

<file path=ppt/slides/_rels/slide4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image" Target="../media/image40.jpeg" /><Relationship Id="rId3" Type="http://schemas.openxmlformats.org/officeDocument/2006/relationships/image" Target="../media/image1.jpeg" /></Relationships>
</file>

<file path=ppt/slides/_rels/slide4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image" Target="../media/image41.jpeg" /><Relationship Id="rId3" Type="http://schemas.openxmlformats.org/officeDocument/2006/relationships/image" Target="../media/image1.jpeg" /></Relationships>
</file>

<file path=ppt/slides/_rels/slide4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image" Target="../media/image42.jpeg" /><Relationship Id="rId3" Type="http://schemas.openxmlformats.org/officeDocument/2006/relationships/image" Target="../media/image1.jpeg" /></Relationships>
</file>

<file path=ppt/slides/_rels/slide4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image" Target="../media/image43.jpeg" /><Relationship Id="rId3" Type="http://schemas.openxmlformats.org/officeDocument/2006/relationships/image" Target="../media/image1.jpeg" /></Relationships>
</file>

<file path=ppt/slides/_rels/slide4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image" Target="../media/image44.jpeg" /><Relationship Id="rId3" Type="http://schemas.openxmlformats.org/officeDocument/2006/relationships/image" Target="../media/image1.jpeg" /></Relationships>
</file>

<file path=ppt/slides/_rels/slide4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image" Target="../media/image45.jpeg" /><Relationship Id="rId3" Type="http://schemas.openxmlformats.org/officeDocument/2006/relationships/image" Target="../media/image1.jpeg" /></Relationships>
</file>

<file path=ppt/slides/_rels/slide4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image" Target="../media/image46.jpeg" /><Relationship Id="rId3" Type="http://schemas.openxmlformats.org/officeDocument/2006/relationships/image" Target="../media/image1.jpeg" /></Relationships>
</file>

<file path=ppt/slides/_rels/slide4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image" Target="../media/image47.jpeg" /><Relationship Id="rId3" Type="http://schemas.openxmlformats.org/officeDocument/2006/relationships/image" Target="../media/image1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image" Target="../media/image5.jpeg" /><Relationship Id="rId3" Type="http://schemas.openxmlformats.org/officeDocument/2006/relationships/image" Target="../media/image1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image" Target="../media/image6.jpeg" /><Relationship Id="rId3" Type="http://schemas.openxmlformats.org/officeDocument/2006/relationships/image" Target="../media/image1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image" Target="../media/image7.jpeg" /><Relationship Id="rId3" Type="http://schemas.openxmlformats.org/officeDocument/2006/relationships/image" Target="../media/image1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image" Target="../media/image8.jpeg" /><Relationship Id="rId3" Type="http://schemas.openxmlformats.org/officeDocument/2006/relationships/image" Target="../media/image1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image" Target="../media/image9.jpeg" /><Relationship Id="rId3" Type="http://schemas.openxmlformats.org/officeDocument/2006/relationships/image" Target="../media/image1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315540"/>
            <a:ext cx="9144000" cy="437496"/>
          </a:xfrm>
        </p:spPr>
        <p:txBody>
          <a:bodyPr>
            <a:normAutofit/>
          </a:bodyPr>
          <a:lstStyle/>
          <a:p>
            <a:pPr algn="ctr"/>
            <a:r>
              <a:rPr lang="ru-RU" sz="2400" b="1" smtClean="0"/>
              <a:t>Ростовский Государственный Университет Путей Сообщения</a:t>
            </a:r>
            <a:endParaRPr lang="ru-RU" sz="2400" b="1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1748117"/>
            <a:ext cx="9144000" cy="4383741"/>
          </a:xfrm>
        </p:spPr>
        <p:txBody>
          <a:bodyPr>
            <a:normAutofit/>
          </a:bodyPr>
          <a:lstStyle/>
          <a:p>
            <a:pPr algn="ctr"/>
            <a:r>
              <a:rPr lang="ru-RU" sz="4800" b="1" smtClean="0"/>
              <a:t>Победители конкурса «Декоративно-прикладное искусство»</a:t>
            </a:r>
          </a:p>
          <a:p>
            <a:endParaRPr lang="ru-RU" sz="4800" b="1"/>
          </a:p>
          <a:p>
            <a:endParaRPr lang="ru-RU" sz="48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ВЕСНА - 2020</a:t>
            </a:r>
            <a:endParaRPr lang="ru-RU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AcerPC\Desktop\1.gif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47827" y="468922"/>
            <a:ext cx="1405127" cy="11822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43528207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82062" y="731311"/>
            <a:ext cx="4034118" cy="1671919"/>
          </a:xfrm>
        </p:spPr>
        <p:txBody>
          <a:bodyPr>
            <a:normAutofit/>
          </a:bodyPr>
          <a:lstStyle/>
          <a:p>
            <a:pPr algn="ctr"/>
            <a:r>
              <a:rPr lang="ru-RU" sz="2500" smtClean="0"/>
              <a:t>Баранова Софья</a:t>
            </a:r>
            <a:br>
              <a:rPr lang="ru-RU" sz="2500" smtClean="0"/>
            </a:br>
            <a:r>
              <a:rPr lang="ru-RU" sz="2500" smtClean="0"/>
              <a:t> Энергетический</a:t>
            </a:r>
            <a:br>
              <a:rPr lang="ru-RU" sz="2500" smtClean="0"/>
            </a:br>
            <a:r>
              <a:rPr lang="ru-RU" sz="2500" smtClean="0"/>
              <a:t>(1 место)</a:t>
            </a:r>
            <a:endParaRPr lang="ru-RU" sz="250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3094892"/>
            <a:ext cx="4034118" cy="3444772"/>
          </a:xfrm>
        </p:spPr>
        <p:txBody>
          <a:bodyPr>
            <a:normAutofit/>
          </a:bodyPr>
          <a:lstStyle/>
          <a:p>
            <a:pPr algn="ctr"/>
            <a:r>
              <a:rPr lang="ru-RU" sz="2000" smtClean="0"/>
              <a:t>Вышивка бисером</a:t>
            </a:r>
          </a:p>
          <a:p>
            <a:pPr algn="ctr"/>
            <a:r>
              <a:rPr lang="ru-RU" sz="2000" smtClean="0"/>
              <a:t> «Морское побережье»</a:t>
            </a:r>
            <a:endParaRPr lang="ru-RU" sz="200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766" y="215497"/>
            <a:ext cx="4669200" cy="6225600"/>
          </a:xfrm>
        </p:spPr>
      </p:pic>
      <p:pic>
        <p:nvPicPr>
          <p:cNvPr id="5" name="Picture 2" descr="C:\Users\AcerPC\Desktop\1.gif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0808676" y="215496"/>
            <a:ext cx="1055078" cy="8460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18433725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31520"/>
            <a:ext cx="4034118" cy="1577926"/>
          </a:xfrm>
        </p:spPr>
        <p:txBody>
          <a:bodyPr>
            <a:normAutofit/>
          </a:bodyPr>
          <a:lstStyle/>
          <a:p>
            <a:pPr algn="ctr"/>
            <a:r>
              <a:rPr lang="ru-RU" sz="2500" smtClean="0"/>
              <a:t>Тищенко Мария</a:t>
            </a:r>
            <a:br>
              <a:rPr lang="ru-RU" sz="2500" smtClean="0"/>
            </a:br>
            <a:r>
              <a:rPr lang="ru-RU" sz="2500" smtClean="0"/>
              <a:t>Строительный</a:t>
            </a:r>
            <a:br>
              <a:rPr lang="ru-RU" sz="2500" smtClean="0"/>
            </a:br>
            <a:r>
              <a:rPr lang="ru-RU" sz="2500" smtClean="0"/>
              <a:t>(1 место)</a:t>
            </a:r>
            <a:endParaRPr lang="ru-RU" sz="250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3176954"/>
            <a:ext cx="4034118" cy="3128249"/>
          </a:xfrm>
        </p:spPr>
        <p:txBody>
          <a:bodyPr>
            <a:normAutofit/>
          </a:bodyPr>
          <a:lstStyle/>
          <a:p>
            <a:pPr algn="ctr"/>
            <a:r>
              <a:rPr lang="ru-RU" sz="2000" smtClean="0"/>
              <a:t>Алмазная мозаика</a:t>
            </a:r>
          </a:p>
          <a:p>
            <a:pPr algn="ctr"/>
            <a:r>
              <a:rPr lang="ru-RU" sz="2000" smtClean="0"/>
              <a:t>«Связь поколений»</a:t>
            </a:r>
            <a:endParaRPr lang="ru-RU" sz="200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959" y="309282"/>
            <a:ext cx="6370201" cy="6104965"/>
          </a:xfrm>
        </p:spPr>
      </p:pic>
      <p:pic>
        <p:nvPicPr>
          <p:cNvPr id="6" name="Picture 2" descr="C:\Users\AcerPC\Desktop\1.gif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0996246" y="309282"/>
            <a:ext cx="1090246" cy="8444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40900691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09280"/>
            <a:ext cx="4034118" cy="2211181"/>
          </a:xfrm>
        </p:spPr>
        <p:txBody>
          <a:bodyPr>
            <a:normAutofit/>
          </a:bodyPr>
          <a:lstStyle/>
          <a:p>
            <a:pPr algn="ctr"/>
            <a:r>
              <a:rPr lang="ru-RU" sz="2500" smtClean="0"/>
              <a:t>Рыжих Анастасия</a:t>
            </a:r>
            <a:br>
              <a:rPr lang="ru-RU" sz="2500" smtClean="0"/>
            </a:br>
            <a:r>
              <a:rPr lang="ru-RU" sz="2500" smtClean="0"/>
              <a:t> ДСМ</a:t>
            </a:r>
            <a:br>
              <a:rPr lang="ru-RU" sz="2500" smtClean="0"/>
            </a:br>
            <a:r>
              <a:rPr lang="ru-RU" sz="2500" smtClean="0"/>
              <a:t>(1 место)</a:t>
            </a:r>
            <a:endParaRPr lang="ru-RU" sz="250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3352799"/>
            <a:ext cx="4034118" cy="2952403"/>
          </a:xfrm>
        </p:spPr>
        <p:txBody>
          <a:bodyPr>
            <a:normAutofit/>
          </a:bodyPr>
          <a:lstStyle/>
          <a:p>
            <a:pPr algn="ctr"/>
            <a:r>
              <a:rPr lang="ru-RU" sz="2000" smtClean="0"/>
              <a:t>Вышивка бисером</a:t>
            </a:r>
          </a:p>
          <a:p>
            <a:pPr algn="ctr"/>
            <a:r>
              <a:rPr lang="ru-RU" sz="2000" smtClean="0"/>
              <a:t> «Снегирь»</a:t>
            </a:r>
            <a:endParaRPr lang="ru-RU" sz="200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259" y="309282"/>
            <a:ext cx="4669200" cy="6225600"/>
          </a:xfrm>
        </p:spPr>
      </p:pic>
      <p:pic>
        <p:nvPicPr>
          <p:cNvPr id="6" name="Picture 2" descr="C:\Users\AcerPC\Desktop\1.gif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0832123" y="98267"/>
            <a:ext cx="1055077" cy="8444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83908898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09281"/>
            <a:ext cx="4034118" cy="1836042"/>
          </a:xfrm>
        </p:spPr>
        <p:txBody>
          <a:bodyPr>
            <a:normAutofit/>
          </a:bodyPr>
          <a:lstStyle/>
          <a:p>
            <a:pPr algn="ctr"/>
            <a:r>
              <a:rPr lang="ru-RU" sz="2500" smtClean="0"/>
              <a:t>Фирсанова Екатерина</a:t>
            </a:r>
            <a:br>
              <a:rPr lang="ru-RU" sz="2500" smtClean="0"/>
            </a:br>
            <a:r>
              <a:rPr lang="ru-RU" sz="2500" smtClean="0"/>
              <a:t> УПП</a:t>
            </a:r>
            <a:br>
              <a:rPr lang="ru-RU" sz="2500" smtClean="0"/>
            </a:br>
            <a:r>
              <a:rPr lang="ru-RU" sz="2500" smtClean="0"/>
              <a:t>(1 место)</a:t>
            </a:r>
            <a:endParaRPr lang="ru-RU" sz="250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3096705"/>
            <a:ext cx="4034118" cy="3761295"/>
          </a:xfrm>
        </p:spPr>
        <p:txBody>
          <a:bodyPr>
            <a:normAutofit/>
          </a:bodyPr>
          <a:lstStyle/>
          <a:p>
            <a:pPr algn="ctr"/>
            <a:r>
              <a:rPr lang="ru-RU" sz="2000" err="1" smtClean="0"/>
              <a:t>Топиарий</a:t>
            </a:r>
            <a:endParaRPr lang="ru-RU" sz="2000"/>
          </a:p>
          <a:p>
            <a:pPr algn="ctr"/>
            <a:r>
              <a:rPr lang="ru-RU" sz="2000" smtClean="0"/>
              <a:t> «Осень»</a:t>
            </a:r>
            <a:endParaRPr lang="ru-RU" sz="200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509" y="309282"/>
            <a:ext cx="4669200" cy="6225600"/>
          </a:xfrm>
        </p:spPr>
      </p:pic>
      <p:pic>
        <p:nvPicPr>
          <p:cNvPr id="5" name="Picture 2" descr="C:\Users\AcerPC\Desktop\1.gif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0706100" y="199292"/>
            <a:ext cx="1063869" cy="8206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09479090"/>
      </p:ext>
    </p:extLst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09280"/>
            <a:ext cx="4034118" cy="1871211"/>
          </a:xfrm>
        </p:spPr>
        <p:txBody>
          <a:bodyPr>
            <a:normAutofit/>
          </a:bodyPr>
          <a:lstStyle/>
          <a:p>
            <a:pPr algn="ctr"/>
            <a:r>
              <a:rPr lang="ru-RU" sz="2500" err="1" smtClean="0"/>
              <a:t>Камбулова Кристина</a:t>
            </a:r>
            <a:br>
              <a:rPr lang="ru-RU" sz="2500" err="1" smtClean="0"/>
            </a:br>
            <a:r>
              <a:rPr lang="ru-RU" sz="2500" err="1" smtClean="0"/>
              <a:t> УПП</a:t>
            </a:r>
            <a:br>
              <a:rPr lang="ru-RU" sz="2500" err="1" smtClean="0"/>
            </a:br>
            <a:r>
              <a:rPr lang="ru-RU" sz="2500" err="1" smtClean="0"/>
              <a:t>(1 место)</a:t>
            </a:r>
            <a:endParaRPr lang="ru-RU" sz="250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3001107"/>
            <a:ext cx="4034118" cy="3304095"/>
          </a:xfrm>
        </p:spPr>
        <p:txBody>
          <a:bodyPr>
            <a:normAutofit/>
          </a:bodyPr>
          <a:lstStyle/>
          <a:p>
            <a:pPr algn="ctr"/>
            <a:r>
              <a:rPr lang="ru-RU" sz="2000" smtClean="0"/>
              <a:t>Алмазная мозаика</a:t>
            </a:r>
          </a:p>
          <a:p>
            <a:pPr algn="ctr"/>
            <a:r>
              <a:rPr lang="ru-RU" sz="2000" smtClean="0"/>
              <a:t> «Счастливы вместе»</a:t>
            </a:r>
            <a:endParaRPr lang="ru-RU" sz="200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0641" y="309282"/>
            <a:ext cx="4668300" cy="6224400"/>
          </a:xfrm>
        </p:spPr>
      </p:pic>
      <p:pic>
        <p:nvPicPr>
          <p:cNvPr id="6" name="Picture 2" descr="C:\Users\AcerPC\Desktop\1.gif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0972800" y="175846"/>
            <a:ext cx="1119064" cy="8206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23691905"/>
      </p:ext>
    </p:extLst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32390"/>
            <a:ext cx="4034118" cy="1994995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2500" smtClean="0"/>
            </a:br>
            <a:br>
              <a:rPr lang="ru-RU" sz="2500"/>
            </a:br>
            <a:br>
              <a:rPr lang="ru-RU" sz="2500" smtClean="0"/>
            </a:br>
            <a:br>
              <a:rPr lang="ru-RU" sz="2500" smtClean="0"/>
            </a:br>
            <a:br>
              <a:rPr lang="ru-RU" sz="2500"/>
            </a:br>
            <a:br>
              <a:rPr lang="ru-RU" sz="2500" smtClean="0"/>
            </a:br>
            <a:br>
              <a:rPr lang="ru-RU" sz="2500"/>
            </a:br>
            <a:br>
              <a:rPr lang="ru-RU" sz="2500" smtClean="0"/>
            </a:br>
            <a:r>
              <a:rPr lang="ru-RU" sz="2500" smtClean="0"/>
              <a:t>Савченко Юлия</a:t>
            </a:r>
            <a:br>
              <a:rPr lang="ru-RU" sz="2500" smtClean="0"/>
            </a:br>
            <a:r>
              <a:rPr lang="ru-RU" sz="2500" smtClean="0"/>
              <a:t> Строительный</a:t>
            </a:r>
            <a:br>
              <a:rPr lang="ru-RU" sz="2500" smtClean="0"/>
            </a:br>
            <a:r>
              <a:rPr lang="ru-RU" sz="2500" smtClean="0"/>
              <a:t>Полякова Варвара</a:t>
            </a:r>
            <a:br>
              <a:rPr lang="ru-RU" sz="2500" smtClean="0"/>
            </a:br>
            <a:r>
              <a:rPr lang="ru-RU" sz="2500" smtClean="0"/>
              <a:t> УПП</a:t>
            </a:r>
            <a:br>
              <a:rPr lang="ru-RU" sz="2500" smtClean="0"/>
            </a:br>
            <a:r>
              <a:rPr lang="ru-RU" sz="2500" smtClean="0"/>
              <a:t>(1 место)</a:t>
            </a:r>
            <a:endParaRPr lang="ru-RU" sz="250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90" y="2873966"/>
            <a:ext cx="4034118" cy="3984034"/>
          </a:xfrm>
        </p:spPr>
        <p:txBody>
          <a:bodyPr>
            <a:normAutofit/>
          </a:bodyPr>
          <a:lstStyle/>
          <a:p>
            <a:pPr algn="ctr"/>
            <a:r>
              <a:rPr lang="ru-RU" sz="2000" smtClean="0"/>
              <a:t>Игрушки</a:t>
            </a:r>
          </a:p>
          <a:p>
            <a:pPr algn="ctr"/>
            <a:r>
              <a:rPr lang="ru-RU" sz="2000" smtClean="0"/>
              <a:t>«Зайчишка»</a:t>
            </a:r>
          </a:p>
          <a:p>
            <a:pPr algn="ctr"/>
            <a:r>
              <a:rPr lang="ru-RU" sz="2000" smtClean="0"/>
              <a:t>Игрушки</a:t>
            </a:r>
          </a:p>
          <a:p>
            <a:pPr algn="ctr"/>
            <a:r>
              <a:rPr lang="ru-RU" sz="2000" smtClean="0"/>
              <a:t>«Крошка-Единорожка»</a:t>
            </a:r>
            <a:endParaRPr lang="ru-RU" sz="200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509" y="232390"/>
            <a:ext cx="4669200" cy="6225600"/>
          </a:xfrm>
        </p:spPr>
      </p:pic>
      <p:pic>
        <p:nvPicPr>
          <p:cNvPr id="6" name="Picture 2" descr="C:\Users\AcerPC\Desktop\1.gif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0843846" y="126883"/>
            <a:ext cx="1151794" cy="939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58952736"/>
      </p:ext>
    </p:extLst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73405"/>
            <a:ext cx="4034118" cy="1355395"/>
          </a:xfrm>
        </p:spPr>
        <p:txBody>
          <a:bodyPr>
            <a:normAutofit/>
          </a:bodyPr>
          <a:lstStyle/>
          <a:p>
            <a:pPr algn="ctr"/>
            <a:r>
              <a:rPr lang="ru-RU" sz="2500" err="1" smtClean="0"/>
              <a:t>Турчик Светлана</a:t>
            </a:r>
            <a:br>
              <a:rPr lang="ru-RU" sz="2500" err="1" smtClean="0"/>
            </a:br>
            <a:r>
              <a:rPr lang="ru-RU" sz="2500" err="1" smtClean="0"/>
              <a:t> Строительный</a:t>
            </a:r>
            <a:br>
              <a:rPr lang="ru-RU" sz="2500" err="1" smtClean="0"/>
            </a:br>
            <a:r>
              <a:rPr lang="ru-RU" sz="2500" err="1" smtClean="0"/>
              <a:t>(1 место)</a:t>
            </a:r>
            <a:endParaRPr lang="ru-RU" sz="250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2426677"/>
            <a:ext cx="4034118" cy="3878526"/>
          </a:xfrm>
        </p:spPr>
        <p:txBody>
          <a:bodyPr>
            <a:normAutofit/>
          </a:bodyPr>
          <a:lstStyle/>
          <a:p>
            <a:pPr algn="ctr"/>
            <a:r>
              <a:rPr lang="ru-RU" sz="2000" smtClean="0"/>
              <a:t>Вязание крючком</a:t>
            </a:r>
          </a:p>
          <a:p>
            <a:pPr algn="ctr"/>
            <a:r>
              <a:rPr lang="ru-RU" sz="2000" smtClean="0"/>
              <a:t>«Салфетка кружевная»</a:t>
            </a:r>
            <a:endParaRPr lang="ru-RU" sz="200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959" y="341346"/>
            <a:ext cx="4668300" cy="6224400"/>
          </a:xfrm>
        </p:spPr>
      </p:pic>
      <p:pic>
        <p:nvPicPr>
          <p:cNvPr id="6" name="Picture 2" descr="C:\Users\AcerPC\Desktop\1.gif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0706100" y="215496"/>
            <a:ext cx="1207476" cy="9568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40083968"/>
      </p:ext>
    </p:extLst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09280"/>
            <a:ext cx="4034118" cy="1648473"/>
          </a:xfrm>
        </p:spPr>
        <p:txBody>
          <a:bodyPr>
            <a:normAutofit/>
          </a:bodyPr>
          <a:lstStyle/>
          <a:p>
            <a:pPr algn="ctr"/>
            <a:r>
              <a:rPr lang="ru-RU" sz="2500" smtClean="0"/>
              <a:t>Михайлов Андрей</a:t>
            </a:r>
            <a:br>
              <a:rPr lang="ru-RU" sz="2500" smtClean="0"/>
            </a:br>
            <a:r>
              <a:rPr lang="ru-RU" sz="2500" smtClean="0"/>
              <a:t> УПП</a:t>
            </a:r>
            <a:br>
              <a:rPr lang="ru-RU" sz="2500" smtClean="0"/>
            </a:br>
            <a:r>
              <a:rPr lang="ru-RU" sz="2500" smtClean="0"/>
              <a:t>(1 место)</a:t>
            </a:r>
            <a:endParaRPr lang="ru-RU" sz="250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2602523"/>
            <a:ext cx="4034118" cy="3702680"/>
          </a:xfrm>
        </p:spPr>
        <p:txBody>
          <a:bodyPr>
            <a:normAutofit/>
          </a:bodyPr>
          <a:lstStyle/>
          <a:p>
            <a:pPr algn="ctr"/>
            <a:r>
              <a:rPr lang="ru-RU" sz="2000" smtClean="0"/>
              <a:t>Смешанная техника</a:t>
            </a:r>
          </a:p>
          <a:p>
            <a:pPr algn="ctr"/>
            <a:r>
              <a:rPr lang="ru-RU" sz="2000" smtClean="0"/>
              <a:t> «Вокруг света»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210" y="309281"/>
            <a:ext cx="5887696" cy="5995921"/>
          </a:xfrm>
        </p:spPr>
      </p:pic>
      <p:pic>
        <p:nvPicPr>
          <p:cNvPr id="6" name="Picture 2" descr="C:\Users\AcerPC\Desktop\1.gif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0703169" y="192051"/>
            <a:ext cx="1160586" cy="9802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80042055"/>
      </p:ext>
    </p:extLst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09281"/>
            <a:ext cx="4034118" cy="1402288"/>
          </a:xfrm>
        </p:spPr>
        <p:txBody>
          <a:bodyPr>
            <a:normAutofit/>
          </a:bodyPr>
          <a:lstStyle/>
          <a:p>
            <a:pPr algn="ctr"/>
            <a:r>
              <a:rPr lang="ru-RU" sz="2500" smtClean="0"/>
              <a:t>Михайлов Андрей</a:t>
            </a:r>
            <a:br>
              <a:rPr lang="ru-RU" sz="2500" smtClean="0"/>
            </a:br>
            <a:r>
              <a:rPr lang="ru-RU" sz="2500" smtClean="0"/>
              <a:t> УПП</a:t>
            </a:r>
            <a:br>
              <a:rPr lang="ru-RU" sz="2500" smtClean="0"/>
            </a:br>
            <a:r>
              <a:rPr lang="ru-RU" sz="2500" smtClean="0"/>
              <a:t>(1 место)</a:t>
            </a:r>
            <a:endParaRPr lang="ru-RU" sz="250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2426677"/>
            <a:ext cx="4034118" cy="3878526"/>
          </a:xfrm>
        </p:spPr>
        <p:txBody>
          <a:bodyPr>
            <a:normAutofit/>
          </a:bodyPr>
          <a:lstStyle/>
          <a:p>
            <a:pPr algn="ctr"/>
            <a:r>
              <a:rPr lang="ru-RU" sz="2000" smtClean="0"/>
              <a:t>Смешанная техника</a:t>
            </a:r>
          </a:p>
          <a:p>
            <a:pPr algn="ctr"/>
            <a:r>
              <a:rPr lang="ru-RU" sz="2000" smtClean="0"/>
              <a:t> «Цветочная фрезия»</a:t>
            </a:r>
            <a:endParaRPr lang="ru-RU" sz="200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442" y="99025"/>
            <a:ext cx="4669200" cy="6225600"/>
          </a:xfrm>
        </p:spPr>
      </p:pic>
      <p:pic>
        <p:nvPicPr>
          <p:cNvPr id="6" name="Picture 2" descr="C:\Users\AcerPC\Desktop\1.gif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0738338" y="99025"/>
            <a:ext cx="1172308" cy="9143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64509998"/>
      </p:ext>
    </p:extLst>
  </p:cSld>
  <p:clrMapOvr>
    <a:masterClrMapping/>
  </p:clrMapOvr>
  <p:transition/>
  <p:timing/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09281"/>
            <a:ext cx="4034118" cy="1707088"/>
          </a:xfrm>
        </p:spPr>
        <p:txBody>
          <a:bodyPr>
            <a:normAutofit/>
          </a:bodyPr>
          <a:lstStyle/>
          <a:p>
            <a:pPr algn="ctr"/>
            <a:r>
              <a:rPr lang="ru-RU" sz="2500" smtClean="0"/>
              <a:t>Кравченко Анна</a:t>
            </a:r>
            <a:br>
              <a:rPr lang="ru-RU" sz="2500" smtClean="0"/>
            </a:br>
            <a:r>
              <a:rPr lang="ru-RU" sz="2500" smtClean="0"/>
              <a:t>УПП</a:t>
            </a:r>
            <a:br>
              <a:rPr lang="ru-RU" sz="2500" smtClean="0"/>
            </a:br>
            <a:r>
              <a:rPr lang="ru-RU" sz="2500" smtClean="0"/>
              <a:t>(1 место)</a:t>
            </a:r>
            <a:endParaRPr lang="ru-RU" sz="250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2497015"/>
            <a:ext cx="4034118" cy="3808188"/>
          </a:xfrm>
        </p:spPr>
        <p:txBody>
          <a:bodyPr>
            <a:normAutofit/>
          </a:bodyPr>
          <a:lstStyle/>
          <a:p>
            <a:pPr algn="ctr"/>
            <a:r>
              <a:rPr lang="ru-RU" sz="2000" smtClean="0"/>
              <a:t>Оригами</a:t>
            </a:r>
          </a:p>
          <a:p>
            <a:pPr algn="ctr"/>
            <a:r>
              <a:rPr lang="ru-RU" sz="2000" smtClean="0"/>
              <a:t> «Олененок»</a:t>
            </a:r>
            <a:endParaRPr lang="ru-RU" sz="200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0643" y="309281"/>
            <a:ext cx="4669200" cy="6225600"/>
          </a:xfrm>
        </p:spPr>
      </p:pic>
      <p:pic>
        <p:nvPicPr>
          <p:cNvPr id="5" name="Picture 2" descr="C:\Users\AcerPC\Desktop\1.gif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0632831" y="199292"/>
            <a:ext cx="1242647" cy="9378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56696630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1355"/>
            <a:ext cx="4034118" cy="2039814"/>
          </a:xfrm>
        </p:spPr>
        <p:txBody>
          <a:bodyPr>
            <a:normAutofit/>
          </a:bodyPr>
          <a:lstStyle/>
          <a:p>
            <a:pPr algn="ctr"/>
            <a:r>
              <a:rPr lang="ru-RU" sz="2400" err="1" smtClean="0"/>
              <a:t>Нескоромный Александр</a:t>
            </a:r>
            <a:br>
              <a:rPr lang="ru-RU" sz="2400" err="1" smtClean="0"/>
            </a:br>
            <a:r>
              <a:rPr lang="ru-RU" sz="2400" err="1" smtClean="0"/>
              <a:t> Строительный</a:t>
            </a:r>
            <a:br>
              <a:rPr lang="ru-RU" sz="2400" err="1" smtClean="0"/>
            </a:br>
            <a:r>
              <a:rPr lang="ru-RU" sz="2400" err="1" smtClean="0"/>
              <a:t>(1 место)</a:t>
            </a:r>
            <a:endParaRPr lang="ru-RU" sz="240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045" y="389965"/>
            <a:ext cx="4669200" cy="583225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3012831"/>
            <a:ext cx="4034118" cy="3292372"/>
          </a:xfrm>
        </p:spPr>
        <p:txBody>
          <a:bodyPr>
            <a:normAutofit/>
          </a:bodyPr>
          <a:lstStyle/>
          <a:p>
            <a:pPr algn="ctr"/>
            <a:r>
              <a:rPr lang="ru-RU" sz="2000" smtClean="0"/>
              <a:t>Смешанная техника</a:t>
            </a:r>
          </a:p>
          <a:p>
            <a:pPr algn="ctr"/>
            <a:r>
              <a:rPr lang="ru-RU" sz="2000" smtClean="0"/>
              <a:t> «Светильник ретро»</a:t>
            </a:r>
            <a:endParaRPr lang="ru-RU" sz="2000"/>
          </a:p>
        </p:txBody>
      </p:sp>
      <p:pic>
        <p:nvPicPr>
          <p:cNvPr id="2050" name="Picture 2" descr="C:\Users\AcerPC\Desktop\1.gif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0949172" y="117232"/>
            <a:ext cx="1172489" cy="8950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14001089"/>
      </p:ext>
    </p:extLst>
  </p:cSld>
  <p:clrMapOvr>
    <a:masterClrMapping/>
  </p:clrMapOvr>
  <p:transition/>
  <p:timing/>
</p:sld>
</file>

<file path=ppt/slides/slide2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09281"/>
            <a:ext cx="4034118" cy="1636750"/>
          </a:xfrm>
        </p:spPr>
        <p:txBody>
          <a:bodyPr>
            <a:normAutofit/>
          </a:bodyPr>
          <a:lstStyle/>
          <a:p>
            <a:pPr algn="ctr"/>
            <a:r>
              <a:rPr lang="ru-RU" sz="2500" smtClean="0"/>
              <a:t>Оспищева Екатерина</a:t>
            </a:r>
            <a:br>
              <a:rPr lang="ru-RU" sz="2500" smtClean="0"/>
            </a:br>
            <a:r>
              <a:rPr lang="ru-RU" sz="2500" smtClean="0"/>
              <a:t>Строительный</a:t>
            </a:r>
            <a:br>
              <a:rPr lang="ru-RU" sz="2500" smtClean="0"/>
            </a:br>
            <a:r>
              <a:rPr lang="ru-RU" sz="2500" smtClean="0"/>
              <a:t>(1 место)</a:t>
            </a:r>
            <a:endParaRPr lang="ru-RU" sz="250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2649415"/>
            <a:ext cx="4034118" cy="3655788"/>
          </a:xfrm>
        </p:spPr>
        <p:txBody>
          <a:bodyPr>
            <a:normAutofit/>
          </a:bodyPr>
          <a:lstStyle/>
          <a:p>
            <a:pPr algn="ctr"/>
            <a:r>
              <a:rPr lang="ru-RU" sz="2000" smtClean="0"/>
              <a:t>Вышивка лентами</a:t>
            </a:r>
          </a:p>
          <a:p>
            <a:pPr algn="ctr"/>
            <a:r>
              <a:rPr lang="ru-RU" sz="2000" smtClean="0"/>
              <a:t> «Букет сирени»</a:t>
            </a:r>
            <a:endParaRPr lang="ru-RU" sz="200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751" y="309281"/>
            <a:ext cx="4669200" cy="6225600"/>
          </a:xfrm>
        </p:spPr>
      </p:pic>
      <p:pic>
        <p:nvPicPr>
          <p:cNvPr id="6" name="Picture 2" descr="C:\Users\AcerPC\Desktop\1.gif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0656277" y="175846"/>
            <a:ext cx="1331498" cy="10226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74487093"/>
      </p:ext>
    </p:extLst>
  </p:cSld>
  <p:clrMapOvr>
    <a:masterClrMapping/>
  </p:clrMapOvr>
  <p:transition/>
  <p:timing/>
</p:sld>
</file>

<file path=ppt/slides/slide2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09281"/>
            <a:ext cx="4034118" cy="1437457"/>
          </a:xfrm>
        </p:spPr>
        <p:txBody>
          <a:bodyPr>
            <a:normAutofit/>
          </a:bodyPr>
          <a:lstStyle/>
          <a:p>
            <a:pPr algn="ctr"/>
            <a:r>
              <a:rPr lang="ru-RU" sz="2500" smtClean="0"/>
              <a:t>Волкова Дарья</a:t>
            </a:r>
            <a:br>
              <a:rPr lang="ru-RU" sz="2500" smtClean="0"/>
            </a:br>
            <a:r>
              <a:rPr lang="ru-RU" sz="2500" smtClean="0"/>
              <a:t> Строительный</a:t>
            </a:r>
            <a:br>
              <a:rPr lang="ru-RU" sz="2500" smtClean="0"/>
            </a:br>
            <a:r>
              <a:rPr lang="ru-RU" sz="2500" smtClean="0"/>
              <a:t>(1 место)</a:t>
            </a:r>
            <a:endParaRPr lang="ru-RU" sz="250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2391507"/>
            <a:ext cx="4034118" cy="3913695"/>
          </a:xfrm>
        </p:spPr>
        <p:txBody>
          <a:bodyPr>
            <a:normAutofit/>
          </a:bodyPr>
          <a:lstStyle/>
          <a:p>
            <a:pPr algn="ctr"/>
            <a:r>
              <a:rPr lang="ru-RU" sz="2000" smtClean="0"/>
              <a:t>Вышивка крестом</a:t>
            </a:r>
          </a:p>
          <a:p>
            <a:pPr algn="ctr"/>
            <a:r>
              <a:rPr lang="ru-RU" sz="2000" smtClean="0"/>
              <a:t> «Исаакиевский Собор»</a:t>
            </a:r>
            <a:endParaRPr lang="ru-RU" sz="200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257" y="99025"/>
            <a:ext cx="4669200" cy="6225600"/>
          </a:xfrm>
        </p:spPr>
      </p:pic>
      <p:pic>
        <p:nvPicPr>
          <p:cNvPr id="5" name="Picture 2" descr="C:\Users\AcerPC\Desktop\1.gif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0533596" y="99025"/>
            <a:ext cx="1283266" cy="9386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89464664"/>
      </p:ext>
    </p:extLst>
  </p:cSld>
  <p:clrMapOvr>
    <a:masterClrMapping/>
  </p:clrMapOvr>
  <p:transition/>
  <p:timing/>
</p:sld>
</file>

<file path=ppt/slides/slide2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84085"/>
            <a:ext cx="4034118" cy="1129553"/>
          </a:xfrm>
        </p:spPr>
        <p:txBody>
          <a:bodyPr>
            <a:normAutofit/>
          </a:bodyPr>
          <a:lstStyle/>
          <a:p>
            <a:pPr algn="ctr"/>
            <a:r>
              <a:rPr lang="ru-RU" sz="2500" smtClean="0"/>
              <a:t>Литвинов Егор</a:t>
            </a:r>
            <a:br>
              <a:rPr lang="ru-RU" sz="2500" smtClean="0"/>
            </a:br>
            <a:r>
              <a:rPr lang="ru-RU" sz="2500" smtClean="0"/>
              <a:t> УПП</a:t>
            </a:r>
            <a:br>
              <a:rPr lang="ru-RU" sz="2500" smtClean="0"/>
            </a:br>
            <a:r>
              <a:rPr lang="ru-RU" sz="2500" smtClean="0"/>
              <a:t>(1 место)</a:t>
            </a:r>
            <a:endParaRPr lang="ru-RU" sz="250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2232556"/>
            <a:ext cx="4034118" cy="4436063"/>
          </a:xfrm>
        </p:spPr>
        <p:txBody>
          <a:bodyPr>
            <a:normAutofit/>
          </a:bodyPr>
          <a:lstStyle/>
          <a:p>
            <a:pPr algn="ctr"/>
            <a:r>
              <a:rPr lang="ru-RU" sz="2000" smtClean="0"/>
              <a:t>Вязание крючком</a:t>
            </a:r>
          </a:p>
          <a:p>
            <a:pPr algn="ctr"/>
            <a:r>
              <a:rPr lang="ru-RU" sz="2000" smtClean="0"/>
              <a:t>«Цветок»</a:t>
            </a:r>
            <a:endParaRPr lang="ru-RU" sz="200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0298" y="80803"/>
            <a:ext cx="4668300" cy="6224400"/>
          </a:xfrm>
        </p:spPr>
      </p:pic>
      <p:pic>
        <p:nvPicPr>
          <p:cNvPr id="6" name="Picture 2" descr="C:\Users\AcerPC\Desktop\1.gif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0597663" y="211015"/>
            <a:ext cx="1266092" cy="9378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55128794"/>
      </p:ext>
    </p:extLst>
  </p:cSld>
  <p:clrMapOvr>
    <a:masterClrMapping/>
  </p:clrMapOvr>
  <p:transition/>
  <p:timing/>
</p:sld>
</file>

<file path=ppt/slides/slide2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09280"/>
            <a:ext cx="4034118" cy="1472627"/>
          </a:xfrm>
        </p:spPr>
        <p:txBody>
          <a:bodyPr>
            <a:normAutofit/>
          </a:bodyPr>
          <a:lstStyle/>
          <a:p>
            <a:pPr algn="ctr"/>
            <a:r>
              <a:rPr lang="ru-RU" sz="2500" smtClean="0"/>
              <a:t>Литвинов Егор</a:t>
            </a:r>
            <a:br>
              <a:rPr lang="ru-RU" sz="2500" smtClean="0"/>
            </a:br>
            <a:r>
              <a:rPr lang="ru-RU" sz="2500" smtClean="0"/>
              <a:t> УПП</a:t>
            </a:r>
            <a:br>
              <a:rPr lang="ru-RU" sz="2500" smtClean="0"/>
            </a:br>
            <a:r>
              <a:rPr lang="ru-RU" sz="2500" smtClean="0"/>
              <a:t>(1 место)</a:t>
            </a:r>
            <a:endParaRPr lang="ru-RU" sz="250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2332891"/>
            <a:ext cx="4034118" cy="3972311"/>
          </a:xfrm>
        </p:spPr>
        <p:txBody>
          <a:bodyPr>
            <a:normAutofit/>
          </a:bodyPr>
          <a:lstStyle/>
          <a:p>
            <a:pPr algn="ctr"/>
            <a:r>
              <a:rPr lang="ru-RU" sz="2000" smtClean="0"/>
              <a:t>Смешанная техника</a:t>
            </a:r>
          </a:p>
          <a:p>
            <a:pPr algn="ctr"/>
            <a:r>
              <a:rPr lang="ru-RU" sz="2000" smtClean="0"/>
              <a:t> «Тюльпан»</a:t>
            </a:r>
          </a:p>
          <a:p>
            <a:endParaRPr lang="ru-RU" sz="200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959" y="203773"/>
            <a:ext cx="4668300" cy="6224400"/>
          </a:xfrm>
        </p:spPr>
      </p:pic>
      <p:pic>
        <p:nvPicPr>
          <p:cNvPr id="5" name="Picture 2" descr="C:\Users\AcerPC\Desktop\1.gif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0706100" y="203773"/>
            <a:ext cx="1333499" cy="10153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90703847"/>
      </p:ext>
    </p:extLst>
  </p:cSld>
  <p:clrMapOvr>
    <a:masterClrMapping/>
  </p:clrMapOvr>
  <p:transition/>
  <p:timing/>
</p:sld>
</file>

<file path=ppt/slides/slide2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09281"/>
            <a:ext cx="4034118" cy="1355396"/>
          </a:xfrm>
        </p:spPr>
        <p:txBody>
          <a:bodyPr>
            <a:normAutofit/>
          </a:bodyPr>
          <a:lstStyle/>
          <a:p>
            <a:pPr algn="ctr"/>
            <a:r>
              <a:rPr lang="ru-RU" sz="2500" err="1" smtClean="0"/>
              <a:t>Стрельцова Ирина</a:t>
            </a:r>
            <a:br>
              <a:rPr lang="ru-RU" sz="2500" err="1" smtClean="0"/>
            </a:br>
            <a:r>
              <a:rPr lang="ru-RU" sz="2500" err="1" smtClean="0"/>
              <a:t> Строительный</a:t>
            </a:r>
            <a:br>
              <a:rPr lang="ru-RU" sz="2500" err="1" smtClean="0"/>
            </a:br>
            <a:r>
              <a:rPr lang="ru-RU" sz="2500" err="1" smtClean="0"/>
              <a:t>(1 место)</a:t>
            </a:r>
            <a:endParaRPr lang="ru-RU" sz="250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2286000"/>
            <a:ext cx="4034118" cy="4019203"/>
          </a:xfrm>
        </p:spPr>
        <p:txBody>
          <a:bodyPr>
            <a:normAutofit/>
          </a:bodyPr>
          <a:lstStyle/>
          <a:p>
            <a:pPr algn="ctr"/>
            <a:r>
              <a:rPr lang="ru-RU" sz="2000" smtClean="0"/>
              <a:t>Вязание крючком</a:t>
            </a:r>
          </a:p>
          <a:p>
            <a:pPr algn="ctr"/>
            <a:r>
              <a:rPr lang="ru-RU" sz="2000" smtClean="0"/>
              <a:t> «Настроение»</a:t>
            </a:r>
            <a:endParaRPr lang="ru-RU" sz="200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897" y="99025"/>
            <a:ext cx="4668300" cy="6224400"/>
          </a:xfrm>
        </p:spPr>
      </p:pic>
      <p:pic>
        <p:nvPicPr>
          <p:cNvPr id="6" name="Picture 2" descr="C:\Users\AcerPC\Desktop\1.gif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0597661" y="99026"/>
            <a:ext cx="1301261" cy="9794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39701708"/>
      </p:ext>
    </p:extLst>
  </p:cSld>
  <p:clrMapOvr>
    <a:masterClrMapping/>
  </p:clrMapOvr>
  <p:transition/>
  <p:timing/>
</p:sld>
</file>

<file path=ppt/slides/slide2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09281"/>
            <a:ext cx="4034118" cy="1425734"/>
          </a:xfrm>
        </p:spPr>
        <p:txBody>
          <a:bodyPr>
            <a:normAutofit/>
          </a:bodyPr>
          <a:lstStyle/>
          <a:p>
            <a:pPr algn="ctr"/>
            <a:r>
              <a:rPr lang="ru-RU" sz="2500" err="1" smtClean="0"/>
              <a:t>Какичева Татьяна</a:t>
            </a:r>
            <a:br>
              <a:rPr lang="ru-RU" sz="2500" err="1" smtClean="0"/>
            </a:br>
            <a:r>
              <a:rPr lang="ru-RU" sz="2500" err="1" smtClean="0"/>
              <a:t>Строительный</a:t>
            </a:r>
            <a:br>
              <a:rPr lang="ru-RU" sz="2500" err="1" smtClean="0"/>
            </a:br>
            <a:r>
              <a:rPr lang="ru-RU" sz="2500" err="1" smtClean="0"/>
              <a:t>(1 место)</a:t>
            </a:r>
            <a:endParaRPr lang="ru-RU" sz="250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2379785"/>
            <a:ext cx="4034118" cy="3925418"/>
          </a:xfrm>
        </p:spPr>
        <p:txBody>
          <a:bodyPr>
            <a:normAutofit/>
          </a:bodyPr>
          <a:lstStyle/>
          <a:p>
            <a:pPr algn="ctr"/>
            <a:r>
              <a:rPr lang="ru-RU" sz="2000" smtClean="0"/>
              <a:t>Иконы</a:t>
            </a:r>
          </a:p>
          <a:p>
            <a:pPr algn="ctr"/>
            <a:r>
              <a:rPr lang="ru-RU" sz="2000" smtClean="0"/>
              <a:t>Матерь Божья</a:t>
            </a:r>
          </a:p>
          <a:p>
            <a:pPr algn="ctr"/>
            <a:r>
              <a:rPr lang="ru-RU" sz="2000" smtClean="0"/>
              <a:t> «Семистрельная»</a:t>
            </a:r>
            <a:endParaRPr lang="ru-RU" sz="200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064" y="309281"/>
            <a:ext cx="4668300" cy="6224400"/>
          </a:xfrm>
        </p:spPr>
      </p:pic>
      <p:pic>
        <p:nvPicPr>
          <p:cNvPr id="5" name="Picture 2" descr="C:\Users\AcerPC\Desktop\1.gif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0597662" y="152400"/>
            <a:ext cx="1383323" cy="9930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93898957"/>
      </p:ext>
    </p:extLst>
  </p:cSld>
  <p:clrMapOvr>
    <a:masterClrMapping/>
  </p:clrMapOvr>
  <p:transition/>
  <p:timing/>
</p:sld>
</file>

<file path=ppt/slides/slide2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83913"/>
            <a:ext cx="4034118" cy="1350395"/>
          </a:xfrm>
        </p:spPr>
        <p:txBody>
          <a:bodyPr>
            <a:normAutofit/>
          </a:bodyPr>
          <a:lstStyle/>
          <a:p>
            <a:pPr algn="ctr"/>
            <a:r>
              <a:rPr lang="ru-RU" sz="2500" err="1" smtClean="0"/>
              <a:t>Мирзоян Аделина</a:t>
            </a:r>
            <a:br>
              <a:rPr lang="ru-RU" sz="2500"/>
            </a:br>
            <a:r>
              <a:rPr lang="ru-RU" sz="2500" smtClean="0"/>
              <a:t> Строительный</a:t>
            </a:r>
            <a:br>
              <a:rPr lang="ru-RU" sz="2500" smtClean="0"/>
            </a:br>
            <a:r>
              <a:rPr lang="ru-RU" sz="2500" smtClean="0"/>
              <a:t>(1 место)</a:t>
            </a:r>
            <a:endParaRPr lang="ru-RU" sz="250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2508738"/>
            <a:ext cx="4034118" cy="3796465"/>
          </a:xfrm>
        </p:spPr>
        <p:txBody>
          <a:bodyPr>
            <a:normAutofit/>
          </a:bodyPr>
          <a:lstStyle/>
          <a:p>
            <a:pPr algn="ctr"/>
            <a:r>
              <a:rPr lang="ru-RU" sz="2000" err="1" smtClean="0"/>
              <a:t>Бисероплетение</a:t>
            </a:r>
            <a:endParaRPr lang="ru-RU" sz="2000"/>
          </a:p>
          <a:p>
            <a:pPr algn="ctr"/>
            <a:r>
              <a:rPr lang="ru-RU" sz="2000" smtClean="0"/>
              <a:t> «Золотая осень»</a:t>
            </a:r>
            <a:endParaRPr lang="ru-RU" sz="200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985" y="0"/>
            <a:ext cx="4668300" cy="6224400"/>
          </a:xfrm>
        </p:spPr>
      </p:pic>
      <p:pic>
        <p:nvPicPr>
          <p:cNvPr id="6" name="Picture 2" descr="C:\Users\AcerPC\Desktop\1.gif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0609385" y="105508"/>
            <a:ext cx="1324707" cy="9568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83082560"/>
      </p:ext>
    </p:extLst>
  </p:cSld>
  <p:clrMapOvr>
    <a:masterClrMapping/>
  </p:clrMapOvr>
  <p:transition/>
  <p:timing/>
</p:sld>
</file>

<file path=ppt/slides/slide2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09280"/>
            <a:ext cx="4034118" cy="1589857"/>
          </a:xfrm>
        </p:spPr>
        <p:txBody>
          <a:bodyPr>
            <a:normAutofit/>
          </a:bodyPr>
          <a:lstStyle/>
          <a:p>
            <a:pPr algn="ctr"/>
            <a:r>
              <a:rPr lang="ru-RU" sz="2500" smtClean="0"/>
              <a:t>Геворкян Владимир</a:t>
            </a:r>
            <a:br>
              <a:rPr lang="ru-RU" sz="2500" smtClean="0"/>
            </a:br>
            <a:r>
              <a:rPr lang="ru-RU" sz="2500" smtClean="0"/>
              <a:t> Строительный</a:t>
            </a:r>
            <a:br>
              <a:rPr lang="ru-RU" sz="2500" smtClean="0"/>
            </a:br>
            <a:r>
              <a:rPr lang="ru-RU" sz="2500" smtClean="0"/>
              <a:t>(1 место)</a:t>
            </a:r>
            <a:endParaRPr lang="ru-RU" sz="250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2379785"/>
            <a:ext cx="4034118" cy="3925418"/>
          </a:xfrm>
        </p:spPr>
        <p:txBody>
          <a:bodyPr>
            <a:normAutofit/>
          </a:bodyPr>
          <a:lstStyle/>
          <a:p>
            <a:pPr algn="ctr"/>
            <a:r>
              <a:rPr lang="ru-RU" sz="2000" err="1" smtClean="0"/>
              <a:t>Бисероплетение</a:t>
            </a:r>
            <a:endParaRPr lang="ru-RU" sz="2000"/>
          </a:p>
          <a:p>
            <a:pPr algn="ctr"/>
            <a:r>
              <a:rPr lang="ru-RU" sz="2000" smtClean="0"/>
              <a:t> «Карнавал роз»</a:t>
            </a:r>
            <a:endParaRPr lang="ru-RU" sz="200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375" y="140678"/>
            <a:ext cx="4668300" cy="6224400"/>
          </a:xfrm>
        </p:spPr>
      </p:pic>
      <p:pic>
        <p:nvPicPr>
          <p:cNvPr id="5" name="Picture 2" descr="C:\Users\AcerPC\Desktop\1.gif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0750060" y="140678"/>
            <a:ext cx="1219202" cy="9450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9928207"/>
      </p:ext>
    </p:extLst>
  </p:cSld>
  <p:clrMapOvr>
    <a:masterClrMapping/>
  </p:clrMapOvr>
  <p:transition/>
  <p:timing/>
</p:sld>
</file>

<file path=ppt/slides/slide2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55836"/>
            <a:ext cx="4034118" cy="1460904"/>
          </a:xfrm>
        </p:spPr>
        <p:txBody>
          <a:bodyPr>
            <a:normAutofit/>
          </a:bodyPr>
          <a:lstStyle/>
          <a:p>
            <a:pPr algn="ctr"/>
            <a:r>
              <a:rPr lang="ru-RU" sz="2500" smtClean="0"/>
              <a:t>Филева Татьяна</a:t>
            </a:r>
            <a:br>
              <a:rPr lang="ru-RU" sz="2500" smtClean="0"/>
            </a:br>
            <a:r>
              <a:rPr lang="ru-RU" sz="2500" smtClean="0"/>
              <a:t> УПП</a:t>
            </a:r>
            <a:br>
              <a:rPr lang="ru-RU" sz="2500" smtClean="0"/>
            </a:br>
            <a:r>
              <a:rPr lang="ru-RU" sz="2500" smtClean="0"/>
              <a:t>(1 место)</a:t>
            </a:r>
            <a:endParaRPr lang="ru-RU" sz="250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2508737"/>
            <a:ext cx="4034118" cy="3796465"/>
          </a:xfrm>
        </p:spPr>
        <p:txBody>
          <a:bodyPr>
            <a:normAutofit/>
          </a:bodyPr>
          <a:lstStyle/>
          <a:p>
            <a:pPr algn="ctr"/>
            <a:r>
              <a:rPr lang="ru-RU" sz="2000" err="1" smtClean="0"/>
              <a:t>Вытынанки</a:t>
            </a:r>
            <a:endParaRPr lang="ru-RU" sz="2000"/>
          </a:p>
          <a:p>
            <a:pPr algn="ctr"/>
            <a:r>
              <a:rPr lang="ru-RU" sz="2000" smtClean="0"/>
              <a:t> «Студенческое время»</a:t>
            </a:r>
            <a:endParaRPr lang="ru-RU" sz="200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819" y="227219"/>
            <a:ext cx="4668300" cy="6224400"/>
          </a:xfrm>
        </p:spPr>
      </p:pic>
      <p:pic>
        <p:nvPicPr>
          <p:cNvPr id="6" name="Picture 2" descr="C:\Users\AcerPC\Desktop\1.gif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0738338" y="93784"/>
            <a:ext cx="1336430" cy="10336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71920296"/>
      </p:ext>
    </p:extLst>
  </p:cSld>
  <p:clrMapOvr>
    <a:masterClrMapping/>
  </p:clrMapOvr>
  <p:transition/>
  <p:timing/>
</p:sld>
</file>

<file path=ppt/slides/slide2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09280"/>
            <a:ext cx="4034118" cy="1589857"/>
          </a:xfrm>
        </p:spPr>
        <p:txBody>
          <a:bodyPr>
            <a:normAutofit/>
          </a:bodyPr>
          <a:lstStyle/>
          <a:p>
            <a:pPr algn="ctr"/>
            <a:r>
              <a:rPr lang="ru-RU" sz="2500" smtClean="0"/>
              <a:t>Томашевская Татьяна</a:t>
            </a:r>
            <a:br>
              <a:rPr lang="ru-RU" sz="2500" smtClean="0"/>
            </a:br>
            <a:r>
              <a:rPr lang="ru-RU" sz="2500" smtClean="0"/>
              <a:t> Строительный</a:t>
            </a:r>
            <a:br>
              <a:rPr lang="ru-RU" sz="2500" smtClean="0"/>
            </a:br>
            <a:r>
              <a:rPr lang="ru-RU" sz="2500" smtClean="0"/>
              <a:t>(1 место)</a:t>
            </a:r>
            <a:endParaRPr lang="ru-RU" sz="250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2661137"/>
            <a:ext cx="4034118" cy="3644065"/>
          </a:xfrm>
        </p:spPr>
        <p:txBody>
          <a:bodyPr>
            <a:normAutofit/>
          </a:bodyPr>
          <a:lstStyle/>
          <a:p>
            <a:pPr algn="ctr"/>
            <a:r>
              <a:rPr lang="ru-RU" sz="2000" smtClean="0"/>
              <a:t>Игрушки</a:t>
            </a:r>
          </a:p>
          <a:p>
            <a:pPr algn="ctr"/>
            <a:r>
              <a:rPr lang="ru-RU" sz="2000" smtClean="0"/>
              <a:t>«Волк- бригадир»</a:t>
            </a:r>
          </a:p>
          <a:p>
            <a:pPr algn="ctr"/>
            <a:r>
              <a:rPr lang="ru-RU" sz="2000" smtClean="0"/>
              <a:t> «Дежурная по переезду»</a:t>
            </a:r>
            <a:endParaRPr lang="ru-RU" sz="200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067" y="309281"/>
            <a:ext cx="4668300" cy="6224400"/>
          </a:xfrm>
        </p:spPr>
      </p:pic>
      <p:pic>
        <p:nvPicPr>
          <p:cNvPr id="5" name="Picture 2" descr="C:\Users\AcerPC\Desktop\1.gif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0609384" y="243252"/>
            <a:ext cx="1395045" cy="10931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50686759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57767"/>
            <a:ext cx="4034118" cy="1648472"/>
          </a:xfrm>
        </p:spPr>
        <p:txBody>
          <a:bodyPr>
            <a:normAutofit/>
          </a:bodyPr>
          <a:lstStyle/>
          <a:p>
            <a:pPr algn="ctr"/>
            <a:r>
              <a:rPr lang="ru-RU" sz="2500" smtClean="0"/>
              <a:t>Рамазанов Марат</a:t>
            </a:r>
            <a:br>
              <a:rPr lang="ru-RU" sz="2500" smtClean="0"/>
            </a:br>
            <a:r>
              <a:rPr lang="ru-RU" sz="2500" smtClean="0"/>
              <a:t>Строительный</a:t>
            </a:r>
            <a:br>
              <a:rPr lang="ru-RU" sz="2500" smtClean="0"/>
            </a:br>
            <a:r>
              <a:rPr lang="ru-RU" sz="2500" smtClean="0"/>
              <a:t>(1 место)</a:t>
            </a:r>
            <a:endParaRPr lang="ru-RU" sz="250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520" y="161777"/>
            <a:ext cx="4669200" cy="62256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3223846"/>
            <a:ext cx="4034118" cy="3081356"/>
          </a:xfrm>
        </p:spPr>
        <p:txBody>
          <a:bodyPr>
            <a:normAutofit/>
          </a:bodyPr>
          <a:lstStyle/>
          <a:p>
            <a:pPr algn="ctr"/>
            <a:r>
              <a:rPr lang="ru-RU" sz="2000" err="1" smtClean="0"/>
              <a:t>Бисероплетение</a:t>
            </a:r>
          </a:p>
          <a:p>
            <a:pPr algn="ctr"/>
            <a:r>
              <a:rPr lang="ru-RU" sz="2000" smtClean="0"/>
              <a:t> «Голубая мечта»</a:t>
            </a:r>
            <a:endParaRPr lang="ru-RU" sz="2000"/>
          </a:p>
        </p:txBody>
      </p:sp>
      <p:pic>
        <p:nvPicPr>
          <p:cNvPr id="3074" name="Picture 2" descr="C:\Users\AcerPC\Desktop\1.gif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0527323" y="161777"/>
            <a:ext cx="1242646" cy="9919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04983237"/>
      </p:ext>
    </p:extLst>
  </p:cSld>
  <p:clrMapOvr>
    <a:masterClrMapping/>
  </p:clrMapOvr>
  <p:transition/>
  <p:timing/>
</p:sld>
</file>

<file path=ppt/slides/slide3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09280"/>
            <a:ext cx="4034118" cy="1695365"/>
          </a:xfrm>
        </p:spPr>
        <p:txBody>
          <a:bodyPr>
            <a:normAutofit/>
          </a:bodyPr>
          <a:lstStyle/>
          <a:p>
            <a:pPr algn="ctr"/>
            <a:r>
              <a:rPr lang="ru-RU" sz="2500" smtClean="0"/>
              <a:t>Селезнева Татьяна</a:t>
            </a:r>
            <a:br>
              <a:rPr lang="ru-RU" sz="2500" smtClean="0"/>
            </a:br>
            <a:r>
              <a:rPr lang="ru-RU" sz="2500" smtClean="0"/>
              <a:t> ИТУ</a:t>
            </a:r>
            <a:br>
              <a:rPr lang="ru-RU" sz="2500" smtClean="0"/>
            </a:br>
            <a:r>
              <a:rPr lang="ru-RU" sz="2500" smtClean="0"/>
              <a:t>(1 место)</a:t>
            </a:r>
            <a:endParaRPr lang="ru-RU" sz="250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08" y="2579077"/>
            <a:ext cx="4034118" cy="4195049"/>
          </a:xfrm>
        </p:spPr>
        <p:txBody>
          <a:bodyPr>
            <a:normAutofit/>
          </a:bodyPr>
          <a:lstStyle/>
          <a:p>
            <a:pPr algn="ctr"/>
            <a:r>
              <a:rPr lang="ru-RU" sz="2000" smtClean="0"/>
              <a:t>Алмазная мозаика</a:t>
            </a:r>
          </a:p>
          <a:p>
            <a:pPr algn="ctr"/>
            <a:r>
              <a:rPr lang="ru-RU" sz="2000" smtClean="0"/>
              <a:t> «Поцелуй»</a:t>
            </a:r>
            <a:endParaRPr lang="ru-RU" sz="200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805" y="99025"/>
            <a:ext cx="4668300" cy="6224400"/>
          </a:xfrm>
        </p:spPr>
      </p:pic>
      <p:pic>
        <p:nvPicPr>
          <p:cNvPr id="6" name="Picture 2" descr="C:\Users\AcerPC\Desktop\1.gif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0609384" y="99025"/>
            <a:ext cx="1502309" cy="10967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72286348"/>
      </p:ext>
    </p:extLst>
  </p:cSld>
  <p:clrMapOvr>
    <a:masterClrMapping/>
  </p:clrMapOvr>
  <p:transition/>
  <p:timing/>
</p:sld>
</file>

<file path=ppt/slides/slide3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09281"/>
            <a:ext cx="4034118" cy="1559859"/>
          </a:xfrm>
        </p:spPr>
        <p:txBody>
          <a:bodyPr>
            <a:normAutofit/>
          </a:bodyPr>
          <a:lstStyle/>
          <a:p>
            <a:pPr algn="ctr"/>
            <a:r>
              <a:rPr lang="ru-RU" sz="2500" smtClean="0"/>
              <a:t>Уточкина Екатерина</a:t>
            </a:r>
            <a:br>
              <a:rPr lang="ru-RU" sz="2500" smtClean="0"/>
            </a:br>
            <a:r>
              <a:rPr lang="ru-RU" sz="2500" smtClean="0"/>
              <a:t> ИТУ</a:t>
            </a:r>
            <a:br>
              <a:rPr lang="ru-RU" sz="2500" smtClean="0"/>
            </a:br>
            <a:r>
              <a:rPr lang="ru-RU" sz="2500" smtClean="0"/>
              <a:t>(1 место)</a:t>
            </a:r>
            <a:endParaRPr lang="ru-RU" sz="250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2543908"/>
            <a:ext cx="4034118" cy="3761295"/>
          </a:xfrm>
        </p:spPr>
        <p:txBody>
          <a:bodyPr>
            <a:normAutofit/>
          </a:bodyPr>
          <a:lstStyle/>
          <a:p>
            <a:pPr algn="ctr"/>
            <a:r>
              <a:rPr lang="ru-RU" sz="2000" smtClean="0"/>
              <a:t>Вышивка крестом</a:t>
            </a:r>
          </a:p>
          <a:p>
            <a:pPr algn="ctr"/>
            <a:r>
              <a:rPr lang="ru-RU" sz="2000" smtClean="0"/>
              <a:t> «Весна»</a:t>
            </a:r>
            <a:endParaRPr lang="ru-RU" sz="200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973" y="309281"/>
            <a:ext cx="4668300" cy="6224400"/>
          </a:xfrm>
        </p:spPr>
      </p:pic>
      <p:pic>
        <p:nvPicPr>
          <p:cNvPr id="5" name="Picture 2" descr="C:\Users\AcerPC\Desktop\1.gif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0726614" y="309281"/>
            <a:ext cx="1465385" cy="11295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94893450"/>
      </p:ext>
    </p:extLst>
  </p:cSld>
  <p:clrMapOvr>
    <a:masterClrMapping/>
  </p:clrMapOvr>
  <p:transition/>
  <p:timing/>
</p:sld>
</file>

<file path=ppt/slides/slide3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09281"/>
            <a:ext cx="4034118" cy="1559859"/>
          </a:xfrm>
        </p:spPr>
        <p:txBody>
          <a:bodyPr>
            <a:normAutofit/>
          </a:bodyPr>
          <a:lstStyle/>
          <a:p>
            <a:pPr algn="ctr"/>
            <a:r>
              <a:rPr lang="ru-RU" sz="2500" smtClean="0"/>
              <a:t>Лапина Алина</a:t>
            </a:r>
            <a:br>
              <a:rPr lang="ru-RU" sz="2500" smtClean="0"/>
            </a:br>
            <a:r>
              <a:rPr lang="ru-RU" sz="2500" smtClean="0"/>
              <a:t> ДСМ</a:t>
            </a:r>
            <a:br>
              <a:rPr lang="ru-RU" sz="2500" smtClean="0"/>
            </a:br>
            <a:r>
              <a:rPr lang="ru-RU" sz="2500" smtClean="0"/>
              <a:t>(1 место)</a:t>
            </a:r>
            <a:endParaRPr lang="ru-RU" sz="250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2414954"/>
            <a:ext cx="4034118" cy="3890249"/>
          </a:xfrm>
        </p:spPr>
        <p:txBody>
          <a:bodyPr>
            <a:normAutofit/>
          </a:bodyPr>
          <a:lstStyle/>
          <a:p>
            <a:pPr algn="ctr"/>
            <a:r>
              <a:rPr lang="ru-RU" sz="2000" err="1" smtClean="0"/>
              <a:t>Квиллинг</a:t>
            </a:r>
            <a:endParaRPr lang="ru-RU" sz="2000"/>
          </a:p>
          <a:p>
            <a:pPr algn="ctr"/>
            <a:r>
              <a:rPr lang="ru-RU" sz="2000" smtClean="0"/>
              <a:t> «Ромашки»</a:t>
            </a:r>
            <a:endParaRPr lang="ru-RU" sz="200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281" y="168604"/>
            <a:ext cx="4668300" cy="6224400"/>
          </a:xfrm>
        </p:spPr>
      </p:pic>
      <p:pic>
        <p:nvPicPr>
          <p:cNvPr id="6" name="Picture 2" descr="C:\Users\AcerPC\Desktop\1.gif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0679723" y="168604"/>
            <a:ext cx="1336431" cy="10967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03759776"/>
      </p:ext>
    </p:extLst>
  </p:cSld>
  <p:clrMapOvr>
    <a:masterClrMapping/>
  </p:clrMapOvr>
  <p:transition/>
  <p:timing/>
</p:sld>
</file>

<file path=ppt/slides/slide3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09281"/>
            <a:ext cx="4034118" cy="1472627"/>
          </a:xfrm>
        </p:spPr>
        <p:txBody>
          <a:bodyPr>
            <a:normAutofit/>
          </a:bodyPr>
          <a:lstStyle/>
          <a:p>
            <a:pPr algn="ctr"/>
            <a:r>
              <a:rPr lang="ru-RU" sz="2500" smtClean="0"/>
              <a:t>Лапина Алина</a:t>
            </a:r>
            <a:br>
              <a:rPr lang="ru-RU" sz="2500" smtClean="0"/>
            </a:br>
            <a:r>
              <a:rPr lang="ru-RU" sz="2500" smtClean="0"/>
              <a:t> ДСМ</a:t>
            </a:r>
            <a:br>
              <a:rPr lang="ru-RU" sz="2500" smtClean="0"/>
            </a:br>
            <a:r>
              <a:rPr lang="ru-RU" sz="2500" smtClean="0"/>
              <a:t>(1 место)</a:t>
            </a:r>
            <a:endParaRPr lang="ru-RU" sz="250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2421937"/>
            <a:ext cx="4034118" cy="4436063"/>
          </a:xfrm>
        </p:spPr>
        <p:txBody>
          <a:bodyPr>
            <a:normAutofit/>
          </a:bodyPr>
          <a:lstStyle/>
          <a:p>
            <a:pPr algn="ctr"/>
            <a:r>
              <a:rPr lang="ru-RU" sz="2000" err="1" smtClean="0"/>
              <a:t>Квиллинг</a:t>
            </a:r>
            <a:endParaRPr lang="ru-RU" sz="2000"/>
          </a:p>
          <a:p>
            <a:pPr algn="ctr"/>
            <a:r>
              <a:rPr lang="ru-RU" sz="2000" smtClean="0"/>
              <a:t> «Подсолнухи»</a:t>
            </a:r>
            <a:endParaRPr lang="ru-RU" sz="200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959" y="309281"/>
            <a:ext cx="4668300" cy="6224400"/>
          </a:xfrm>
        </p:spPr>
      </p:pic>
      <p:pic>
        <p:nvPicPr>
          <p:cNvPr id="5" name="Picture 2" descr="C:\Users\AcerPC\Desktop\1.gif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0644555" y="219700"/>
            <a:ext cx="1266091" cy="9760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11857573"/>
      </p:ext>
    </p:extLst>
  </p:cSld>
  <p:clrMapOvr>
    <a:masterClrMapping/>
  </p:clrMapOvr>
  <p:transition/>
  <p:timing/>
</p:sld>
</file>

<file path=ppt/slides/slide3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09281"/>
            <a:ext cx="4034118" cy="1449181"/>
          </a:xfrm>
        </p:spPr>
        <p:txBody>
          <a:bodyPr>
            <a:normAutofit/>
          </a:bodyPr>
          <a:lstStyle/>
          <a:p>
            <a:pPr algn="ctr"/>
            <a:r>
              <a:rPr lang="ru-RU" sz="2500" smtClean="0"/>
              <a:t>Лапина Алина </a:t>
            </a:r>
            <a:br>
              <a:rPr lang="ru-RU" sz="2500" smtClean="0"/>
            </a:br>
            <a:r>
              <a:rPr lang="ru-RU" sz="2500" smtClean="0"/>
              <a:t>ДСМ</a:t>
            </a:r>
            <a:br>
              <a:rPr lang="ru-RU" sz="2500" smtClean="0"/>
            </a:br>
            <a:r>
              <a:rPr lang="ru-RU" sz="2500" smtClean="0"/>
              <a:t>(1 место)</a:t>
            </a:r>
            <a:endParaRPr lang="ru-RU" sz="250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2368062"/>
            <a:ext cx="4034118" cy="4165619"/>
          </a:xfrm>
        </p:spPr>
        <p:txBody>
          <a:bodyPr>
            <a:normAutofit/>
          </a:bodyPr>
          <a:lstStyle/>
          <a:p>
            <a:pPr algn="ctr"/>
            <a:r>
              <a:rPr lang="ru-RU" sz="2000" smtClean="0"/>
              <a:t>Нет войне!</a:t>
            </a:r>
          </a:p>
          <a:p>
            <a:pPr algn="ctr"/>
            <a:r>
              <a:rPr lang="ru-RU" sz="2000" smtClean="0"/>
              <a:t> «Медсестра»</a:t>
            </a:r>
            <a:endParaRPr lang="ru-RU" sz="200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681" y="309281"/>
            <a:ext cx="4668300" cy="6224400"/>
          </a:xfrm>
        </p:spPr>
      </p:pic>
      <p:pic>
        <p:nvPicPr>
          <p:cNvPr id="6" name="Picture 2" descr="C:\Users\AcerPC\Desktop\1.gif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0625790" y="152400"/>
            <a:ext cx="1320025" cy="10199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36397407"/>
      </p:ext>
    </p:extLst>
  </p:cSld>
  <p:clrMapOvr>
    <a:masterClrMapping/>
  </p:clrMapOvr>
  <p:transition/>
  <p:timing/>
</p:sld>
</file>

<file path=ppt/slides/slide3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09281"/>
            <a:ext cx="4034118" cy="1414011"/>
          </a:xfrm>
        </p:spPr>
        <p:txBody>
          <a:bodyPr>
            <a:normAutofit/>
          </a:bodyPr>
          <a:lstStyle/>
          <a:p>
            <a:pPr algn="ctr"/>
            <a:r>
              <a:rPr lang="ru-RU" sz="2500" smtClean="0"/>
              <a:t>Лапина Алина</a:t>
            </a:r>
            <a:br>
              <a:rPr lang="ru-RU" sz="2500" smtClean="0"/>
            </a:br>
            <a:r>
              <a:rPr lang="ru-RU" sz="2500" smtClean="0"/>
              <a:t> ДСМ</a:t>
            </a:r>
            <a:br>
              <a:rPr lang="ru-RU" sz="2500" smtClean="0"/>
            </a:br>
            <a:r>
              <a:rPr lang="ru-RU" sz="2500" smtClean="0"/>
              <a:t>(1 место)</a:t>
            </a:r>
            <a:endParaRPr lang="ru-RU" sz="250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2344615"/>
            <a:ext cx="4034118" cy="3960588"/>
          </a:xfrm>
        </p:spPr>
        <p:txBody>
          <a:bodyPr>
            <a:normAutofit/>
          </a:bodyPr>
          <a:lstStyle/>
          <a:p>
            <a:pPr algn="ctr"/>
            <a:r>
              <a:rPr lang="ru-RU" sz="2000" smtClean="0"/>
              <a:t>Игрушки</a:t>
            </a:r>
          </a:p>
          <a:p>
            <a:pPr algn="ctr"/>
            <a:r>
              <a:rPr lang="ru-RU" sz="2000" smtClean="0"/>
              <a:t> «Самолет»</a:t>
            </a:r>
          </a:p>
          <a:p>
            <a:pPr algn="ctr"/>
            <a:r>
              <a:rPr lang="ru-RU" sz="2000" smtClean="0"/>
              <a:t> «Потапыч»</a:t>
            </a:r>
            <a:endParaRPr lang="ru-RU" sz="200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666" y="309281"/>
            <a:ext cx="4668300" cy="6224400"/>
          </a:xfrm>
        </p:spPr>
      </p:pic>
      <p:pic>
        <p:nvPicPr>
          <p:cNvPr id="5" name="Picture 2" descr="C:\Users\AcerPC\Desktop\1.gif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0679723" y="145158"/>
            <a:ext cx="1254369" cy="9919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82242732"/>
      </p:ext>
    </p:extLst>
  </p:cSld>
  <p:clrMapOvr>
    <a:masterClrMapping/>
  </p:clrMapOvr>
  <p:transition/>
  <p:timing/>
</p:sld>
</file>

<file path=ppt/slides/slide3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75846"/>
            <a:ext cx="4034118" cy="1671919"/>
          </a:xfrm>
        </p:spPr>
        <p:txBody>
          <a:bodyPr>
            <a:normAutofit/>
          </a:bodyPr>
          <a:lstStyle/>
          <a:p>
            <a:pPr algn="ctr"/>
            <a:r>
              <a:rPr lang="ru-RU" sz="2500" err="1" smtClean="0"/>
              <a:t>Овчинникова Алина</a:t>
            </a:r>
            <a:br>
              <a:rPr lang="ru-RU" sz="2500" err="1" smtClean="0"/>
            </a:br>
            <a:r>
              <a:rPr lang="ru-RU" sz="2500" err="1" smtClean="0"/>
              <a:t> ДСМ</a:t>
            </a:r>
            <a:br>
              <a:rPr lang="ru-RU" sz="2500" err="1" smtClean="0"/>
            </a:br>
            <a:r>
              <a:rPr lang="ru-RU" sz="2500" err="1" smtClean="0"/>
              <a:t>(1 место)</a:t>
            </a:r>
            <a:endParaRPr lang="ru-RU" sz="250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2508738"/>
            <a:ext cx="4034118" cy="3796465"/>
          </a:xfrm>
        </p:spPr>
        <p:txBody>
          <a:bodyPr>
            <a:normAutofit/>
          </a:bodyPr>
          <a:lstStyle/>
          <a:p>
            <a:pPr algn="ctr"/>
            <a:r>
              <a:rPr lang="ru-RU" sz="2000" smtClean="0"/>
              <a:t>Свит- дизайн</a:t>
            </a:r>
          </a:p>
          <a:p>
            <a:pPr algn="ctr"/>
            <a:r>
              <a:rPr lang="ru-RU" sz="2000" smtClean="0"/>
              <a:t> «Подарок»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436" y="309281"/>
            <a:ext cx="4668300" cy="6224400"/>
          </a:xfrm>
        </p:spPr>
      </p:pic>
      <p:pic>
        <p:nvPicPr>
          <p:cNvPr id="6" name="Picture 2" descr="C:\Users\AcerPC\Desktop\1.gif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0621110" y="175846"/>
            <a:ext cx="1207476" cy="9326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28158292"/>
      </p:ext>
    </p:extLst>
  </p:cSld>
  <p:clrMapOvr>
    <a:masterClrMapping/>
  </p:clrMapOvr>
  <p:transition/>
  <p:timing/>
</p:sld>
</file>

<file path=ppt/slides/slide3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09281"/>
            <a:ext cx="4034118" cy="1414011"/>
          </a:xfrm>
        </p:spPr>
        <p:txBody>
          <a:bodyPr>
            <a:normAutofit/>
          </a:bodyPr>
          <a:lstStyle/>
          <a:p>
            <a:pPr algn="ctr"/>
            <a:r>
              <a:rPr lang="ru-RU" sz="2500" err="1" smtClean="0"/>
              <a:t>Олейникова Яна </a:t>
            </a:r>
            <a:br>
              <a:rPr lang="ru-RU" sz="2500" err="1" smtClean="0"/>
            </a:br>
            <a:r>
              <a:rPr lang="ru-RU" sz="2500" err="1" smtClean="0"/>
              <a:t>Строительный</a:t>
            </a:r>
            <a:br>
              <a:rPr lang="ru-RU" sz="2500" err="1" smtClean="0"/>
            </a:br>
            <a:r>
              <a:rPr lang="ru-RU" sz="2500" err="1" smtClean="0"/>
              <a:t>(1 место)</a:t>
            </a:r>
            <a:endParaRPr lang="ru-RU" sz="250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2497015"/>
            <a:ext cx="4034118" cy="3808188"/>
          </a:xfrm>
        </p:spPr>
        <p:txBody>
          <a:bodyPr>
            <a:normAutofit/>
          </a:bodyPr>
          <a:lstStyle/>
          <a:p>
            <a:pPr algn="ctr"/>
            <a:r>
              <a:rPr lang="ru-RU" sz="2000" err="1" smtClean="0"/>
              <a:t>Бисероплетение</a:t>
            </a:r>
          </a:p>
          <a:p>
            <a:pPr algn="ctr"/>
            <a:r>
              <a:rPr lang="ru-RU" sz="2000" smtClean="0"/>
              <a:t> «Райское дерево»</a:t>
            </a:r>
            <a:endParaRPr lang="ru-RU" sz="200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959" y="309281"/>
            <a:ext cx="4668300" cy="6224400"/>
          </a:xfrm>
        </p:spPr>
      </p:pic>
      <p:pic>
        <p:nvPicPr>
          <p:cNvPr id="6" name="Picture 2" descr="C:\Users\AcerPC\Desktop\1.gif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0609385" y="180327"/>
            <a:ext cx="1254368" cy="9685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19116675"/>
      </p:ext>
    </p:extLst>
  </p:cSld>
  <p:clrMapOvr>
    <a:masterClrMapping/>
  </p:clrMapOvr>
  <p:transition/>
  <p:timing/>
</p:sld>
</file>

<file path=ppt/slides/slide3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09281"/>
            <a:ext cx="4034118" cy="1425734"/>
          </a:xfrm>
        </p:spPr>
        <p:txBody>
          <a:bodyPr>
            <a:normAutofit/>
          </a:bodyPr>
          <a:lstStyle/>
          <a:p>
            <a:pPr algn="ctr"/>
            <a:r>
              <a:rPr lang="ru-RU" sz="2500" err="1" smtClean="0"/>
              <a:t>Олейникова Яна</a:t>
            </a:r>
            <a:br>
              <a:rPr lang="ru-RU" sz="2500" err="1" smtClean="0"/>
            </a:br>
            <a:r>
              <a:rPr lang="ru-RU" sz="2500" err="1" smtClean="0"/>
              <a:t> Строительный</a:t>
            </a:r>
            <a:br>
              <a:rPr lang="ru-RU" sz="2500" err="1" smtClean="0"/>
            </a:br>
            <a:r>
              <a:rPr lang="ru-RU" sz="2500" err="1" smtClean="0"/>
              <a:t>(1 место)</a:t>
            </a:r>
            <a:endParaRPr lang="ru-RU" sz="250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2356338"/>
            <a:ext cx="4034118" cy="3948865"/>
          </a:xfrm>
        </p:spPr>
        <p:txBody>
          <a:bodyPr>
            <a:normAutofit/>
          </a:bodyPr>
          <a:lstStyle/>
          <a:p>
            <a:pPr algn="ctr"/>
            <a:r>
              <a:rPr lang="ru-RU" sz="2000" smtClean="0"/>
              <a:t>Батик</a:t>
            </a:r>
          </a:p>
          <a:p>
            <a:pPr algn="ctr"/>
            <a:r>
              <a:rPr lang="ru-RU" sz="2000" smtClean="0"/>
              <a:t> «Маки»</a:t>
            </a:r>
            <a:endParaRPr lang="ru-RU" sz="200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8235" y="168604"/>
            <a:ext cx="4668300" cy="6224400"/>
          </a:xfrm>
        </p:spPr>
      </p:pic>
      <p:pic>
        <p:nvPicPr>
          <p:cNvPr id="5" name="Picture 2" descr="C:\Users\AcerPC\Desktop\1.gif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0520283" y="168604"/>
            <a:ext cx="1343471" cy="10154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14298095"/>
      </p:ext>
    </p:extLst>
  </p:cSld>
  <p:clrMapOvr>
    <a:masterClrMapping/>
  </p:clrMapOvr>
  <p:transition/>
  <p:timing/>
</p:sld>
</file>

<file path=ppt/slides/slide3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09281"/>
            <a:ext cx="4034118" cy="1460904"/>
          </a:xfrm>
        </p:spPr>
        <p:txBody>
          <a:bodyPr>
            <a:normAutofit/>
          </a:bodyPr>
          <a:lstStyle/>
          <a:p>
            <a:pPr algn="ctr"/>
            <a:r>
              <a:rPr lang="ru-RU" sz="2500" err="1" smtClean="0"/>
              <a:t>Гергель Ольга</a:t>
            </a:r>
            <a:br>
              <a:rPr lang="ru-RU" sz="2500" err="1" smtClean="0"/>
            </a:br>
            <a:r>
              <a:rPr lang="ru-RU" sz="2500" err="1" smtClean="0"/>
              <a:t> УПП</a:t>
            </a:r>
            <a:br>
              <a:rPr lang="ru-RU" sz="2500" err="1" smtClean="0"/>
            </a:br>
            <a:r>
              <a:rPr lang="ru-RU" sz="2500" err="1" smtClean="0"/>
              <a:t>(1 место)</a:t>
            </a:r>
            <a:endParaRPr lang="ru-RU" sz="250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2286000"/>
            <a:ext cx="4034118" cy="4019203"/>
          </a:xfrm>
        </p:spPr>
        <p:txBody>
          <a:bodyPr>
            <a:normAutofit/>
          </a:bodyPr>
          <a:lstStyle/>
          <a:p>
            <a:pPr algn="ctr"/>
            <a:r>
              <a:rPr lang="ru-RU" sz="2000" smtClean="0"/>
              <a:t>Вязание крючком</a:t>
            </a:r>
          </a:p>
          <a:p>
            <a:pPr algn="ctr"/>
            <a:r>
              <a:rPr lang="ru-RU" sz="2000" smtClean="0"/>
              <a:t> «Салфетка лепестки»</a:t>
            </a:r>
          </a:p>
          <a:p>
            <a:pPr algn="ctr"/>
            <a:r>
              <a:rPr lang="ru-RU" sz="2000" smtClean="0"/>
              <a:t> «Салфетка мини»</a:t>
            </a:r>
            <a:endParaRPr lang="ru-RU" sz="200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237" y="309281"/>
            <a:ext cx="4668300" cy="6224400"/>
          </a:xfrm>
        </p:spPr>
      </p:pic>
      <p:pic>
        <p:nvPicPr>
          <p:cNvPr id="6" name="Picture 2" descr="C:\Users\AcerPC\Desktop\1.gif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0582347" y="112057"/>
            <a:ext cx="1457253" cy="10836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67301693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09280"/>
            <a:ext cx="4034118" cy="1894657"/>
          </a:xfrm>
        </p:spPr>
        <p:txBody>
          <a:bodyPr>
            <a:normAutofit/>
          </a:bodyPr>
          <a:lstStyle/>
          <a:p>
            <a:pPr algn="ctr"/>
            <a:r>
              <a:rPr lang="ru-RU" sz="2500" smtClean="0"/>
              <a:t>Мелконян Армен</a:t>
            </a:r>
            <a:br>
              <a:rPr lang="ru-RU" sz="2500" smtClean="0"/>
            </a:br>
            <a:r>
              <a:rPr lang="ru-RU" sz="2500" smtClean="0"/>
              <a:t> Строительный</a:t>
            </a:r>
            <a:br>
              <a:rPr lang="ru-RU" sz="2500" smtClean="0"/>
            </a:br>
            <a:r>
              <a:rPr lang="ru-RU" sz="2500" smtClean="0"/>
              <a:t>(1 место)</a:t>
            </a:r>
            <a:endParaRPr lang="ru-RU" sz="250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3024554"/>
            <a:ext cx="4034118" cy="3510328"/>
          </a:xfrm>
        </p:spPr>
        <p:txBody>
          <a:bodyPr>
            <a:normAutofit/>
          </a:bodyPr>
          <a:lstStyle/>
          <a:p>
            <a:pPr algn="ctr"/>
            <a:r>
              <a:rPr lang="ru-RU" sz="2000" err="1" smtClean="0"/>
              <a:t>Бисероплетение </a:t>
            </a:r>
          </a:p>
          <a:p>
            <a:pPr algn="ctr"/>
            <a:r>
              <a:rPr lang="ru-RU" sz="2000" smtClean="0"/>
              <a:t>«Роза гигант»</a:t>
            </a:r>
            <a:endParaRPr lang="ru-RU" sz="200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935" y="309282"/>
            <a:ext cx="5146431" cy="6225600"/>
          </a:xfrm>
        </p:spPr>
      </p:pic>
      <p:pic>
        <p:nvPicPr>
          <p:cNvPr id="5" name="Picture 2" descr="C:\Users\AcerPC\Desktop\1.gif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0492153" y="309283"/>
            <a:ext cx="1336431" cy="9568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21423162"/>
      </p:ext>
    </p:extLst>
  </p:cSld>
  <p:clrMapOvr>
    <a:masterClrMapping/>
  </p:clrMapOvr>
  <p:transition/>
  <p:timing/>
</p:sld>
</file>

<file path=ppt/slides/slide4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09281"/>
            <a:ext cx="4034118" cy="1414011"/>
          </a:xfrm>
        </p:spPr>
        <p:txBody>
          <a:bodyPr>
            <a:normAutofit/>
          </a:bodyPr>
          <a:lstStyle/>
          <a:p>
            <a:pPr algn="ctr"/>
            <a:r>
              <a:rPr lang="ru-RU" sz="2500" err="1" smtClean="0"/>
              <a:t>Гречишкина Анастасия</a:t>
            </a:r>
            <a:br>
              <a:rPr lang="ru-RU" sz="2500" err="1" smtClean="0"/>
            </a:br>
            <a:r>
              <a:rPr lang="ru-RU" sz="2500" err="1" smtClean="0"/>
              <a:t> Строительный</a:t>
            </a:r>
            <a:br>
              <a:rPr lang="ru-RU" sz="2500" err="1" smtClean="0"/>
            </a:br>
            <a:r>
              <a:rPr lang="ru-RU" sz="2500" err="1" smtClean="0"/>
              <a:t>(1 место)</a:t>
            </a:r>
            <a:endParaRPr lang="ru-RU" sz="250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2508738"/>
            <a:ext cx="4034118" cy="3796465"/>
          </a:xfrm>
        </p:spPr>
        <p:txBody>
          <a:bodyPr>
            <a:normAutofit/>
          </a:bodyPr>
          <a:lstStyle/>
          <a:p>
            <a:pPr algn="ctr"/>
            <a:r>
              <a:rPr lang="ru-RU" sz="2000" smtClean="0"/>
              <a:t>Алмазная мозаика</a:t>
            </a:r>
          </a:p>
          <a:p>
            <a:pPr algn="ctr"/>
            <a:r>
              <a:rPr lang="ru-RU" sz="2000" smtClean="0"/>
              <a:t> «Горный пейзаж»</a:t>
            </a:r>
            <a:endParaRPr lang="ru-RU" sz="200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620" y="80803"/>
            <a:ext cx="4668300" cy="6224400"/>
          </a:xfrm>
        </p:spPr>
      </p:pic>
      <p:pic>
        <p:nvPicPr>
          <p:cNvPr id="5" name="Picture 2" descr="C:\Users\AcerPC\Desktop\1.gif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0585940" y="80803"/>
            <a:ext cx="1371600" cy="10667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83186110"/>
      </p:ext>
    </p:extLst>
  </p:cSld>
  <p:clrMapOvr>
    <a:masterClrMapping/>
  </p:clrMapOvr>
  <p:transition/>
  <p:timing/>
</p:sld>
</file>

<file path=ppt/slides/slide4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09281"/>
            <a:ext cx="4034118" cy="1625027"/>
          </a:xfrm>
        </p:spPr>
        <p:txBody>
          <a:bodyPr>
            <a:normAutofit/>
          </a:bodyPr>
          <a:lstStyle/>
          <a:p>
            <a:pPr algn="ctr"/>
            <a:r>
              <a:rPr lang="ru-RU" sz="2500" smtClean="0"/>
              <a:t>Владимирова Алина</a:t>
            </a:r>
            <a:br>
              <a:rPr lang="ru-RU" sz="2500" smtClean="0"/>
            </a:br>
            <a:r>
              <a:rPr lang="ru-RU" sz="2500" smtClean="0"/>
              <a:t> УПП</a:t>
            </a:r>
            <a:br>
              <a:rPr lang="ru-RU" sz="2500" smtClean="0"/>
            </a:br>
            <a:r>
              <a:rPr lang="ru-RU" sz="2500" smtClean="0"/>
              <a:t>(1 место)</a:t>
            </a:r>
            <a:endParaRPr lang="ru-RU" sz="250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2438400"/>
            <a:ext cx="4034118" cy="3866803"/>
          </a:xfrm>
        </p:spPr>
        <p:txBody>
          <a:bodyPr>
            <a:normAutofit/>
          </a:bodyPr>
          <a:lstStyle/>
          <a:p>
            <a:pPr algn="ctr"/>
            <a:r>
              <a:rPr lang="ru-RU" sz="2000" smtClean="0"/>
              <a:t>Вязание крючком</a:t>
            </a:r>
          </a:p>
          <a:p>
            <a:pPr algn="ctr"/>
            <a:r>
              <a:rPr lang="ru-RU" sz="2000" smtClean="0"/>
              <a:t> «Скатерть самобранка»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111" y="309281"/>
            <a:ext cx="4668300" cy="6224400"/>
          </a:xfrm>
        </p:spPr>
      </p:pic>
      <p:pic>
        <p:nvPicPr>
          <p:cNvPr id="5" name="Picture 2" descr="C:\Users\AcerPC\Desktop\1.gif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0668000" y="99026"/>
            <a:ext cx="1324708" cy="9794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16706723"/>
      </p:ext>
    </p:extLst>
  </p:cSld>
  <p:clrMapOvr>
    <a:masterClrMapping/>
  </p:clrMapOvr>
  <p:transition/>
  <p:timing/>
</p:sld>
</file>

<file path=ppt/slides/slide4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09281"/>
            <a:ext cx="4034118" cy="1707088"/>
          </a:xfrm>
        </p:spPr>
        <p:txBody>
          <a:bodyPr>
            <a:normAutofit/>
          </a:bodyPr>
          <a:lstStyle/>
          <a:p>
            <a:pPr algn="ctr"/>
            <a:r>
              <a:rPr lang="ru-RU" sz="2500" err="1" smtClean="0"/>
              <a:t>Кучмаренко Анжелика</a:t>
            </a:r>
            <a:br>
              <a:rPr lang="ru-RU" sz="2500" err="1" smtClean="0"/>
            </a:br>
            <a:r>
              <a:rPr lang="ru-RU" sz="2500" err="1" smtClean="0"/>
              <a:t> РТЖТ</a:t>
            </a:r>
            <a:br>
              <a:rPr lang="ru-RU" sz="2500" err="1" smtClean="0"/>
            </a:br>
            <a:r>
              <a:rPr lang="ru-RU" sz="2500" err="1" smtClean="0"/>
              <a:t>(1 место)</a:t>
            </a:r>
            <a:endParaRPr lang="ru-RU" sz="250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-93784" y="2421937"/>
            <a:ext cx="4034118" cy="4436063"/>
          </a:xfrm>
        </p:spPr>
        <p:txBody>
          <a:bodyPr>
            <a:normAutofit/>
          </a:bodyPr>
          <a:lstStyle/>
          <a:p>
            <a:pPr algn="ctr"/>
            <a:r>
              <a:rPr lang="ru-RU" sz="2000" err="1" smtClean="0"/>
              <a:t>Бисероплетение</a:t>
            </a:r>
            <a:endParaRPr lang="ru-RU" sz="2000"/>
          </a:p>
          <a:p>
            <a:pPr algn="ctr"/>
            <a:r>
              <a:rPr lang="ru-RU" sz="2000" smtClean="0"/>
              <a:t> «Антариум»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047" y="215496"/>
            <a:ext cx="4835700" cy="6447600"/>
          </a:xfrm>
        </p:spPr>
      </p:pic>
      <p:pic>
        <p:nvPicPr>
          <p:cNvPr id="6" name="Picture 2" descr="C:\Users\AcerPC\Desktop\1.gif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0539045" y="215497"/>
            <a:ext cx="1324709" cy="10037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72236692"/>
      </p:ext>
    </p:extLst>
  </p:cSld>
  <p:clrMapOvr>
    <a:masterClrMapping/>
  </p:clrMapOvr>
  <p:transition/>
  <p:timing/>
</p:sld>
</file>

<file path=ppt/slides/slide4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09281"/>
            <a:ext cx="4034118" cy="1753981"/>
          </a:xfrm>
        </p:spPr>
        <p:txBody>
          <a:bodyPr>
            <a:normAutofit/>
          </a:bodyPr>
          <a:lstStyle/>
          <a:p>
            <a:pPr algn="ctr"/>
            <a:r>
              <a:rPr lang="ru-RU" sz="2500" smtClean="0"/>
              <a:t>Титаренко Евгения</a:t>
            </a:r>
            <a:br>
              <a:rPr lang="ru-RU" sz="2500" smtClean="0"/>
            </a:br>
            <a:r>
              <a:rPr lang="ru-RU" sz="2500" smtClean="0"/>
              <a:t> </a:t>
            </a:r>
            <a:r>
              <a:rPr lang="ru-RU" sz="2500"/>
              <a:t>Э</a:t>
            </a:r>
            <a:r>
              <a:rPr lang="ru-RU" sz="2500" smtClean="0"/>
              <a:t>лектромеханический</a:t>
            </a:r>
            <a:br>
              <a:rPr lang="ru-RU" sz="2500" smtClean="0"/>
            </a:br>
            <a:r>
              <a:rPr lang="ru-RU" sz="2500" smtClean="0"/>
              <a:t>(1 место)</a:t>
            </a:r>
            <a:endParaRPr lang="ru-RU" sz="250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2778369"/>
            <a:ext cx="4034118" cy="3526834"/>
          </a:xfrm>
        </p:spPr>
        <p:txBody>
          <a:bodyPr>
            <a:normAutofit/>
          </a:bodyPr>
          <a:lstStyle/>
          <a:p>
            <a:pPr algn="ctr"/>
            <a:r>
              <a:rPr lang="ru-RU" sz="2000" smtClean="0"/>
              <a:t>Смешанная техника</a:t>
            </a:r>
          </a:p>
          <a:p>
            <a:pPr algn="ctr"/>
            <a:r>
              <a:rPr lang="ru-RU" sz="2000" smtClean="0"/>
              <a:t> «Домик у реки»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954" y="192050"/>
            <a:ext cx="4668300" cy="6224400"/>
          </a:xfrm>
        </p:spPr>
      </p:pic>
      <p:pic>
        <p:nvPicPr>
          <p:cNvPr id="5" name="Picture 2" descr="C:\Users\AcerPC\Desktop\1.gif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0726617" y="192050"/>
            <a:ext cx="1289538" cy="9664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96928430"/>
      </p:ext>
    </p:extLst>
  </p:cSld>
  <p:clrMapOvr>
    <a:masterClrMapping/>
  </p:clrMapOvr>
  <p:transition/>
  <p:timing/>
</p:sld>
</file>

<file path=ppt/slides/slide4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09281"/>
            <a:ext cx="4034118" cy="1765704"/>
          </a:xfrm>
        </p:spPr>
        <p:txBody>
          <a:bodyPr>
            <a:normAutofit/>
          </a:bodyPr>
          <a:lstStyle/>
          <a:p>
            <a:pPr algn="ctr"/>
            <a:r>
              <a:rPr lang="ru-RU" sz="2500" smtClean="0"/>
              <a:t>Ушакова София</a:t>
            </a:r>
            <a:br>
              <a:rPr lang="ru-RU" sz="2500" smtClean="0"/>
            </a:br>
            <a:r>
              <a:rPr lang="ru-RU" sz="2500" smtClean="0"/>
              <a:t> Электромеханический</a:t>
            </a:r>
            <a:br>
              <a:rPr lang="ru-RU" sz="2500" smtClean="0"/>
            </a:br>
            <a:r>
              <a:rPr lang="ru-RU" sz="2500" smtClean="0"/>
              <a:t>(1 место)</a:t>
            </a:r>
            <a:endParaRPr lang="ru-RU" sz="250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2696308"/>
            <a:ext cx="4034118" cy="3608895"/>
          </a:xfrm>
        </p:spPr>
        <p:txBody>
          <a:bodyPr>
            <a:normAutofit/>
          </a:bodyPr>
          <a:lstStyle/>
          <a:p>
            <a:pPr algn="ctr"/>
            <a:r>
              <a:rPr lang="ru-RU" sz="2000" smtClean="0"/>
              <a:t>Вышивка лентами</a:t>
            </a:r>
          </a:p>
          <a:p>
            <a:pPr algn="ctr"/>
            <a:r>
              <a:rPr lang="ru-RU" sz="2000" smtClean="0"/>
              <a:t> «Пейзаж»</a:t>
            </a:r>
            <a:endParaRPr lang="ru-RU" sz="2000" b="1" smtClean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321" y="145158"/>
            <a:ext cx="4668300" cy="6224400"/>
          </a:xfrm>
        </p:spPr>
      </p:pic>
      <p:pic>
        <p:nvPicPr>
          <p:cNvPr id="6" name="Picture 2" descr="C:\Users\AcerPC\Desktop\1.gif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0714893" y="145158"/>
            <a:ext cx="1289538" cy="9685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26620744"/>
      </p:ext>
    </p:extLst>
  </p:cSld>
  <p:clrMapOvr>
    <a:masterClrMapping/>
  </p:clrMapOvr>
  <p:transition/>
  <p:timing/>
</p:sld>
</file>

<file path=ppt/slides/slide4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31312"/>
            <a:ext cx="4034118" cy="1129553"/>
          </a:xfrm>
        </p:spPr>
        <p:txBody>
          <a:bodyPr>
            <a:normAutofit/>
          </a:bodyPr>
          <a:lstStyle/>
          <a:p>
            <a:pPr algn="ctr"/>
            <a:r>
              <a:rPr lang="ru-RU" sz="2500" smtClean="0"/>
              <a:t>Матрос Екатерина</a:t>
            </a:r>
            <a:br>
              <a:rPr lang="ru-RU" sz="2500" smtClean="0"/>
            </a:br>
            <a:r>
              <a:rPr lang="ru-RU" sz="2500" smtClean="0"/>
              <a:t> УПП</a:t>
            </a:r>
            <a:br>
              <a:rPr lang="ru-RU" sz="2500" smtClean="0"/>
            </a:br>
            <a:r>
              <a:rPr lang="ru-RU" sz="2500" smtClean="0"/>
              <a:t>(1 место)</a:t>
            </a:r>
            <a:endParaRPr lang="ru-RU" sz="250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2590800"/>
            <a:ext cx="4034118" cy="3714403"/>
          </a:xfrm>
        </p:spPr>
        <p:txBody>
          <a:bodyPr>
            <a:normAutofit/>
          </a:bodyPr>
          <a:lstStyle/>
          <a:p>
            <a:pPr algn="ctr"/>
            <a:r>
              <a:rPr lang="ru-RU" sz="2000" smtClean="0"/>
              <a:t>Вышивка лентами</a:t>
            </a:r>
          </a:p>
          <a:p>
            <a:pPr algn="ctr"/>
            <a:r>
              <a:rPr lang="ru-RU" sz="2000" smtClean="0"/>
              <a:t> «Влюбленость»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232" y="309281"/>
            <a:ext cx="4668300" cy="6224400"/>
          </a:xfrm>
        </p:spPr>
      </p:pic>
      <p:pic>
        <p:nvPicPr>
          <p:cNvPr id="5" name="Picture 2" descr="C:\Users\AcerPC\Desktop\1.gif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0773507" y="105508"/>
            <a:ext cx="1266093" cy="10316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68510326"/>
      </p:ext>
    </p:extLst>
  </p:cSld>
  <p:clrMapOvr>
    <a:masterClrMapping/>
  </p:clrMapOvr>
  <p:transition/>
  <p:timing/>
</p:sld>
</file>

<file path=ppt/slides/slide4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09281"/>
            <a:ext cx="4034118" cy="1718811"/>
          </a:xfrm>
        </p:spPr>
        <p:txBody>
          <a:bodyPr>
            <a:normAutofit/>
          </a:bodyPr>
          <a:lstStyle/>
          <a:p>
            <a:pPr algn="ctr"/>
            <a:r>
              <a:rPr lang="ru-RU" sz="2500" err="1" smtClean="0"/>
              <a:t>Шлеверда Яна</a:t>
            </a:r>
            <a:br>
              <a:rPr lang="ru-RU" sz="2500" err="1" smtClean="0"/>
            </a:br>
            <a:r>
              <a:rPr lang="ru-RU" sz="2500" err="1" smtClean="0"/>
              <a:t> Гуманитарный</a:t>
            </a:r>
            <a:br>
              <a:rPr lang="ru-RU" sz="2500" err="1" smtClean="0"/>
            </a:br>
            <a:r>
              <a:rPr lang="ru-RU" sz="2500" err="1" smtClean="0"/>
              <a:t>(1 место)</a:t>
            </a:r>
            <a:endParaRPr lang="ru-RU" sz="250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2696308"/>
            <a:ext cx="4034118" cy="3608895"/>
          </a:xfrm>
        </p:spPr>
        <p:txBody>
          <a:bodyPr>
            <a:normAutofit/>
          </a:bodyPr>
          <a:lstStyle/>
          <a:p>
            <a:pPr algn="ctr"/>
            <a:r>
              <a:rPr lang="ru-RU" sz="2000" smtClean="0"/>
              <a:t>Украшения</a:t>
            </a:r>
          </a:p>
          <a:p>
            <a:pPr algn="ctr"/>
            <a:r>
              <a:rPr lang="ru-RU" sz="2000" smtClean="0"/>
              <a:t> «Набор колье»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215" y="80803"/>
            <a:ext cx="4668300" cy="6224400"/>
          </a:xfrm>
        </p:spPr>
      </p:pic>
      <p:pic>
        <p:nvPicPr>
          <p:cNvPr id="6" name="Picture 2" descr="C:\Users\AcerPC\Desktop\1.gif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0773508" y="80804"/>
            <a:ext cx="1195754" cy="9273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17635455"/>
      </p:ext>
    </p:extLst>
  </p:cSld>
  <p:clrMapOvr>
    <a:masterClrMapping/>
  </p:clrMapOvr>
  <p:transition/>
  <p:timing/>
</p:sld>
</file>

<file path=ppt/slides/slide4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09281"/>
            <a:ext cx="4034118" cy="1777427"/>
          </a:xfrm>
        </p:spPr>
        <p:txBody>
          <a:bodyPr>
            <a:normAutofit/>
          </a:bodyPr>
          <a:lstStyle/>
          <a:p>
            <a:pPr algn="ctr"/>
            <a:r>
              <a:rPr lang="ru-RU" sz="2500" smtClean="0"/>
              <a:t>Минина Татьяна Александровна</a:t>
            </a:r>
            <a:br>
              <a:rPr lang="ru-RU" sz="2500" smtClean="0"/>
            </a:br>
            <a:r>
              <a:rPr lang="ru-RU" sz="2500" smtClean="0"/>
              <a:t> Строительный</a:t>
            </a:r>
            <a:br>
              <a:rPr lang="ru-RU" sz="2500" smtClean="0"/>
            </a:br>
            <a:r>
              <a:rPr lang="ru-RU" sz="2500" smtClean="0"/>
              <a:t>(1 место)</a:t>
            </a:r>
            <a:endParaRPr lang="ru-RU" sz="250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2713202"/>
            <a:ext cx="4034118" cy="4436063"/>
          </a:xfrm>
        </p:spPr>
        <p:txBody>
          <a:bodyPr>
            <a:normAutofit/>
          </a:bodyPr>
          <a:lstStyle/>
          <a:p>
            <a:pPr algn="ctr"/>
            <a:r>
              <a:rPr lang="ru-RU" sz="2000" smtClean="0"/>
              <a:t>Игрушки</a:t>
            </a:r>
          </a:p>
          <a:p>
            <a:pPr algn="ctr"/>
            <a:r>
              <a:rPr lang="ru-RU" sz="2000" smtClean="0"/>
              <a:t> «Королевская чета»</a:t>
            </a:r>
          </a:p>
          <a:p>
            <a:pPr algn="ctr"/>
            <a:r>
              <a:rPr lang="ru-RU" sz="2000" smtClean="0"/>
              <a:t> </a:t>
            </a:r>
            <a:r>
              <a:rPr lang="ru-RU" sz="2000"/>
              <a:t>«Лисенок»</a:t>
            </a:r>
          </a:p>
          <a:p>
            <a:endParaRPr lang="ru-RU" sz="2000" smtClean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967" y="121712"/>
            <a:ext cx="4668300" cy="6224400"/>
          </a:xfrm>
        </p:spPr>
      </p:pic>
      <p:pic>
        <p:nvPicPr>
          <p:cNvPr id="5" name="Picture 2" descr="C:\Users\AcerPC\Desktop\1.gif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0867291" y="121712"/>
            <a:ext cx="1101969" cy="8278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63515583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09281"/>
            <a:ext cx="4034118" cy="1859487"/>
          </a:xfrm>
        </p:spPr>
        <p:txBody>
          <a:bodyPr>
            <a:normAutofit/>
          </a:bodyPr>
          <a:lstStyle/>
          <a:p>
            <a:pPr algn="ctr"/>
            <a:r>
              <a:rPr lang="ru-RU" sz="2500" smtClean="0"/>
              <a:t>Кресс Анна</a:t>
            </a:r>
            <a:br>
              <a:rPr lang="ru-RU" sz="2500" smtClean="0"/>
            </a:br>
            <a:r>
              <a:rPr lang="ru-RU" sz="2500" smtClean="0"/>
              <a:t> Строительный</a:t>
            </a:r>
            <a:br>
              <a:rPr lang="ru-RU" sz="2500" smtClean="0"/>
            </a:br>
            <a:r>
              <a:rPr lang="ru-RU" sz="2500" smtClean="0"/>
              <a:t>(1 место)</a:t>
            </a:r>
            <a:endParaRPr lang="ru-RU" sz="250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3059723"/>
            <a:ext cx="4034118" cy="3245480"/>
          </a:xfrm>
        </p:spPr>
        <p:txBody>
          <a:bodyPr>
            <a:normAutofit/>
          </a:bodyPr>
          <a:lstStyle/>
          <a:p>
            <a:pPr algn="ctr"/>
            <a:r>
              <a:rPr lang="ru-RU" sz="2000" err="1" smtClean="0"/>
              <a:t>Бисероплетение </a:t>
            </a:r>
          </a:p>
          <a:p>
            <a:pPr algn="ctr"/>
            <a:r>
              <a:rPr lang="ru-RU" sz="2000" smtClean="0"/>
              <a:t>«Дыхание весны»</a:t>
            </a:r>
            <a:endParaRPr lang="ru-RU" sz="200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383" y="309282"/>
            <a:ext cx="4669200" cy="6225600"/>
          </a:xfrm>
        </p:spPr>
      </p:pic>
      <p:pic>
        <p:nvPicPr>
          <p:cNvPr id="5" name="Picture 2" descr="C:\Users\AcerPC\Desktop\1.gif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0632831" y="309282"/>
            <a:ext cx="1172308" cy="9333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32740281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22346"/>
            <a:ext cx="4034118" cy="148159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500" smtClean="0"/>
              <a:t>Литвинов Егор</a:t>
            </a:r>
            <a:br>
              <a:rPr lang="ru-RU" sz="2500" smtClean="0"/>
            </a:br>
            <a:r>
              <a:rPr lang="ru-RU" sz="2500" smtClean="0"/>
              <a:t> УПП </a:t>
            </a:r>
            <a:br>
              <a:rPr lang="ru-RU" sz="2500" smtClean="0"/>
            </a:br>
            <a:br>
              <a:rPr lang="ru-RU" sz="2500" smtClean="0"/>
            </a:br>
            <a:r>
              <a:rPr lang="ru-RU" sz="2500" smtClean="0"/>
              <a:t>Кузьминова Анна</a:t>
            </a:r>
            <a:br>
              <a:rPr lang="ru-RU" sz="2500" smtClean="0"/>
            </a:br>
            <a:r>
              <a:rPr lang="ru-RU" sz="2500" smtClean="0"/>
              <a:t> Строительный</a:t>
            </a:r>
            <a:br>
              <a:rPr lang="ru-RU" sz="2500" smtClean="0"/>
            </a:br>
            <a:br>
              <a:rPr lang="ru-RU" sz="2500" smtClean="0"/>
            </a:br>
            <a:r>
              <a:rPr lang="ru-RU" sz="2500" smtClean="0"/>
              <a:t>(1 место)</a:t>
            </a:r>
            <a:endParaRPr lang="ru-RU" sz="250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2754923"/>
            <a:ext cx="4034118" cy="3550280"/>
          </a:xfrm>
        </p:spPr>
        <p:txBody>
          <a:bodyPr>
            <a:normAutofit/>
          </a:bodyPr>
          <a:lstStyle/>
          <a:p>
            <a:pPr algn="ctr"/>
            <a:endParaRPr lang="ru-RU" sz="2000" smtClean="0"/>
          </a:p>
          <a:p>
            <a:pPr algn="ctr"/>
            <a:r>
              <a:rPr lang="ru-RU" sz="2000" smtClean="0"/>
              <a:t>Смешанная техника</a:t>
            </a:r>
          </a:p>
          <a:p>
            <a:pPr algn="ctr"/>
            <a:endParaRPr lang="ru-RU" sz="2000" smtClean="0"/>
          </a:p>
          <a:p>
            <a:pPr algn="ctr"/>
            <a:r>
              <a:rPr lang="ru-RU" sz="2000" smtClean="0"/>
              <a:t>«Сова»</a:t>
            </a:r>
          </a:p>
          <a:p>
            <a:pPr algn="ctr"/>
            <a:endParaRPr lang="ru-RU" sz="2000" smtClean="0"/>
          </a:p>
          <a:p>
            <a:pPr algn="ctr"/>
            <a:r>
              <a:rPr lang="ru-RU" sz="2000" smtClean="0"/>
              <a:t>«Котик на празднике»</a:t>
            </a:r>
            <a:endParaRPr lang="ru-RU" sz="200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542" y="227220"/>
            <a:ext cx="4668300" cy="6224400"/>
          </a:xfrm>
        </p:spPr>
      </p:pic>
      <p:pic>
        <p:nvPicPr>
          <p:cNvPr id="6" name="Picture 2" descr="C:\Users\AcerPC\Desktop\1.gif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0691446" y="109990"/>
            <a:ext cx="1242648" cy="8864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91063501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09281"/>
            <a:ext cx="4034118" cy="2011888"/>
          </a:xfrm>
        </p:spPr>
        <p:txBody>
          <a:bodyPr>
            <a:normAutofit/>
          </a:bodyPr>
          <a:lstStyle/>
          <a:p>
            <a:pPr algn="ctr"/>
            <a:r>
              <a:rPr lang="ru-RU" sz="2500" err="1" smtClean="0"/>
              <a:t>Морковская София </a:t>
            </a:r>
            <a:br>
              <a:rPr lang="ru-RU" sz="2500" err="1" smtClean="0"/>
            </a:br>
            <a:r>
              <a:rPr lang="ru-RU" sz="2500" err="1" smtClean="0"/>
              <a:t> Строительный </a:t>
            </a:r>
            <a:br>
              <a:rPr lang="ru-RU" sz="2500" err="1" smtClean="0"/>
            </a:br>
            <a:r>
              <a:rPr lang="ru-RU" sz="2500" err="1" smtClean="0"/>
              <a:t>(1 место)</a:t>
            </a:r>
            <a:endParaRPr lang="ru-RU" sz="250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3047999"/>
            <a:ext cx="4034118" cy="3339265"/>
          </a:xfrm>
        </p:spPr>
        <p:txBody>
          <a:bodyPr>
            <a:normAutofit/>
          </a:bodyPr>
          <a:lstStyle/>
          <a:p>
            <a:pPr algn="ctr"/>
            <a:r>
              <a:rPr lang="ru-RU" sz="2000" smtClean="0"/>
              <a:t>Вышивка крестом </a:t>
            </a:r>
          </a:p>
          <a:p>
            <a:pPr algn="ctr"/>
            <a:r>
              <a:rPr lang="ru-RU" sz="2000" smtClean="0"/>
              <a:t>«Снежный барс»</a:t>
            </a:r>
            <a:endParaRPr lang="ru-RU" sz="200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805" y="309282"/>
            <a:ext cx="4669491" cy="6225988"/>
          </a:xfrm>
        </p:spPr>
      </p:pic>
      <p:pic>
        <p:nvPicPr>
          <p:cNvPr id="5" name="Picture 2" descr="C:\Users\AcerPC\Desktop\1.gif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0808677" y="152400"/>
            <a:ext cx="1172308" cy="8909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43800090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31519"/>
            <a:ext cx="4034118" cy="1706881"/>
          </a:xfrm>
        </p:spPr>
        <p:txBody>
          <a:bodyPr>
            <a:normAutofit/>
          </a:bodyPr>
          <a:lstStyle/>
          <a:p>
            <a:pPr algn="ctr"/>
            <a:r>
              <a:rPr lang="ru-RU" sz="2500" smtClean="0"/>
              <a:t>Федотова Марина</a:t>
            </a:r>
            <a:br>
              <a:rPr lang="ru-RU" sz="2500" smtClean="0"/>
            </a:br>
            <a:r>
              <a:rPr lang="ru-RU" sz="2500" smtClean="0"/>
              <a:t> Гуманитарный</a:t>
            </a:r>
            <a:br>
              <a:rPr lang="ru-RU" sz="2500" smtClean="0"/>
            </a:br>
            <a:r>
              <a:rPr lang="ru-RU" sz="2500" smtClean="0"/>
              <a:t>(1 место)</a:t>
            </a:r>
            <a:endParaRPr lang="ru-RU" sz="250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3317631"/>
            <a:ext cx="4034118" cy="2987572"/>
          </a:xfrm>
        </p:spPr>
        <p:txBody>
          <a:bodyPr>
            <a:normAutofit/>
          </a:bodyPr>
          <a:lstStyle/>
          <a:p>
            <a:pPr algn="ctr"/>
            <a:r>
              <a:rPr lang="ru-RU" sz="2000" smtClean="0"/>
              <a:t>Алмазная мозаика</a:t>
            </a:r>
          </a:p>
          <a:p>
            <a:pPr algn="ctr"/>
            <a:r>
              <a:rPr lang="ru-RU" sz="2000" smtClean="0"/>
              <a:t> «Осенний лес»</a:t>
            </a:r>
            <a:endParaRPr lang="ru-RU" sz="200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490" y="309282"/>
            <a:ext cx="4669200" cy="6225600"/>
          </a:xfrm>
        </p:spPr>
      </p:pic>
      <p:pic>
        <p:nvPicPr>
          <p:cNvPr id="5" name="Picture 2" descr="C:\Users\AcerPC\Desktop\1.gif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0750062" y="268700"/>
            <a:ext cx="1184030" cy="8850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05305000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09281"/>
            <a:ext cx="4034118" cy="1976719"/>
          </a:xfrm>
        </p:spPr>
        <p:txBody>
          <a:bodyPr>
            <a:normAutofit/>
          </a:bodyPr>
          <a:lstStyle/>
          <a:p>
            <a:pPr algn="ctr"/>
            <a:r>
              <a:rPr lang="ru-RU" sz="2500" smtClean="0"/>
              <a:t>Пономаренко Лилия</a:t>
            </a:r>
            <a:br>
              <a:rPr lang="ru-RU" sz="2500" smtClean="0"/>
            </a:br>
            <a:r>
              <a:rPr lang="ru-RU" sz="2500" smtClean="0"/>
              <a:t> Строительный</a:t>
            </a:r>
            <a:br>
              <a:rPr lang="ru-RU" sz="2500" smtClean="0"/>
            </a:br>
            <a:r>
              <a:rPr lang="ru-RU" sz="2500" smtClean="0"/>
              <a:t>(1 место)</a:t>
            </a:r>
            <a:endParaRPr lang="ru-RU" sz="250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3001108"/>
            <a:ext cx="4034118" cy="3304095"/>
          </a:xfrm>
        </p:spPr>
        <p:txBody>
          <a:bodyPr>
            <a:normAutofit/>
          </a:bodyPr>
          <a:lstStyle/>
          <a:p>
            <a:pPr algn="ctr"/>
            <a:r>
              <a:rPr lang="ru-RU" sz="2000" smtClean="0"/>
              <a:t>Иконы</a:t>
            </a:r>
          </a:p>
          <a:p>
            <a:pPr algn="ctr"/>
            <a:r>
              <a:rPr lang="ru-RU" sz="2000" smtClean="0"/>
              <a:t> Божья Матерь</a:t>
            </a:r>
          </a:p>
          <a:p>
            <a:pPr algn="ctr"/>
            <a:r>
              <a:rPr lang="ru-RU" sz="2000" smtClean="0"/>
              <a:t> «Отрада и Утешение»</a:t>
            </a:r>
            <a:endParaRPr lang="ru-RU" sz="200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509" y="309282"/>
            <a:ext cx="4669200" cy="6225600"/>
          </a:xfrm>
        </p:spPr>
      </p:pic>
      <p:pic>
        <p:nvPicPr>
          <p:cNvPr id="6" name="Picture 2" descr="C:\Users\AcerPC\Desktop\1.gif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0890738" y="192466"/>
            <a:ext cx="1093177" cy="8391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1332571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17.01.13"/>
  <p:tag name="AS_TITLE" val="Aspose.Slides for .NET 4.0"/>
  <p:tag name="AS_VERSION" val="16.12.1.0"/>
</p:tagLst>
</file>

<file path=ppt/theme/theme1.xml><?xml version="1.0" encoding="utf-8"?>
<a:theme xmlns:r="http://schemas.openxmlformats.org/officeDocument/2006/relationships"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Ретро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Template>Retrospect</Template>
  <Company/>
  <PresentationFormat>Широкоэкранный</PresentationFormat>
  <Paragraphs>150</Paragraphs>
  <Slides>47</Slides>
  <Notes>0</Notes>
  <TotalTime>337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baseType="lpstr" size="48">
      <vt:lpstr>Ретро</vt:lpstr>
      <vt:lpstr>Ростовский Государственный Университет Путей Сообщения</vt:lpstr>
      <vt:lpstr>Нескоромный Александр Строительный(1 место)</vt:lpstr>
      <vt:lpstr>Рамазанов МаратСтроительный(1 место)</vt:lpstr>
      <vt:lpstr>Мелконян Армен Строительный(1 место)</vt:lpstr>
      <vt:lpstr>Кресс Анна Строительный(1 место)</vt:lpstr>
      <vt:lpstr>Литвинов Егор УПП Кузьминова Анна Строительный(1 место)</vt:lpstr>
      <vt:lpstr>Морковская София  Строительный (1 место)</vt:lpstr>
      <vt:lpstr>Федотова Марина Гуманитарный(1 место)</vt:lpstr>
      <vt:lpstr>Пономаренко Лилия Строительный(1 место)</vt:lpstr>
      <vt:lpstr>Баранова Софья Энергетический(1 место)</vt:lpstr>
      <vt:lpstr>Тищенко МарияСтроительный(1 место)</vt:lpstr>
      <vt:lpstr>Рыжих Анастасия ДСМ(1 место)</vt:lpstr>
      <vt:lpstr>Фирсанова Екатерина УПП(1 место)</vt:lpstr>
      <vt:lpstr>Камбулова Кристина УПП(1 место)</vt:lpstr>
      <vt:lpstr>Савченко Юлия СтроительныйПолякова Варвара УПП(1 место)</vt:lpstr>
      <vt:lpstr>Турчик Светлана Строительный(1 место)</vt:lpstr>
      <vt:lpstr>Михайлов Андрей УПП(1 место)</vt:lpstr>
      <vt:lpstr>Михайлов Андрей УПП(1 место)</vt:lpstr>
      <vt:lpstr>Кравченко АннаУПП(1 место)</vt:lpstr>
      <vt:lpstr>Оспищева ЕкатеринаСтроительный(1 место)</vt:lpstr>
      <vt:lpstr>Волкова Дарья Строительный(1 место)</vt:lpstr>
      <vt:lpstr>Литвинов Егор УПП(1 место)</vt:lpstr>
      <vt:lpstr>Литвинов Егор УПП(1 место)</vt:lpstr>
      <vt:lpstr>Стрельцова Ирина Строительный(1 место)</vt:lpstr>
      <vt:lpstr>Какичева ТатьянаСтроительный(1 место)</vt:lpstr>
      <vt:lpstr>Мирзоян Аделина Строительный(1 место)</vt:lpstr>
      <vt:lpstr>Геворкян Владимир Строительный(1 место)</vt:lpstr>
      <vt:lpstr>Филева Татьяна УПП(1 место)</vt:lpstr>
      <vt:lpstr>Томашевская Татьяна Строительный(1 место)</vt:lpstr>
      <vt:lpstr>Селезнева Татьяна ИТУ(1 место)</vt:lpstr>
      <vt:lpstr>Уточкина Екатерина ИТУ(1 место)</vt:lpstr>
      <vt:lpstr>Лапина Алина ДСМ(1 место)</vt:lpstr>
      <vt:lpstr>Лапина Алина ДСМ(1 место)</vt:lpstr>
      <vt:lpstr>Лапина Алина ДСМ(1 место)</vt:lpstr>
      <vt:lpstr>Лапина Алина ДСМ(1 место)</vt:lpstr>
      <vt:lpstr>Овчинникова Алина ДСМ(1 место)</vt:lpstr>
      <vt:lpstr>Олейникова Яна Строительный(1 место)</vt:lpstr>
      <vt:lpstr>Олейникова Яна Строительный(1 место)</vt:lpstr>
      <vt:lpstr>Гергель Ольга УПП(1 место)</vt:lpstr>
      <vt:lpstr>Гречишкина Анастасия Строительный(1 место)</vt:lpstr>
      <vt:lpstr>Владимирова Алина УПП(1 место)</vt:lpstr>
      <vt:lpstr>Кучмаренко Анжелика РТЖТ(1 место)</vt:lpstr>
      <vt:lpstr>Титаренко Евгения Электромеханический(1 место)</vt:lpstr>
      <vt:lpstr>Ушакова София Электромеханический(1 место)</vt:lpstr>
      <vt:lpstr>Матрос Екатерина УПП(1 место)</vt:lpstr>
      <vt:lpstr>Шлеверда Яна Гуманитарный(1 место)</vt:lpstr>
      <vt:lpstr>Минина Татьяна Александровна Строительный(1 место)</vt:lpstr>
    </vt:vector>
  </TitlesOfParts>
  <LinksUpToDate>0</LinksUpToDate>
  <SharedDoc>0</SharedDoc>
  <HyperlinksChanged>0</HyperlinksChanged>
  <Application>Aspose.Slides for .NET</Application>
  <AppVersion>16.1201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Ростовский Государственный Университет Путей Сообщения</dc:title>
  <dc:creator>Константин Константин</dc:creator>
  <cp:lastModifiedBy>Мелющенко Наталья Александровна</cp:lastModifiedBy>
  <cp:revision>41</cp:revision>
  <dcterms:created xsi:type="dcterms:W3CDTF">2020-09-26T13:59:56Z</dcterms:created>
  <dcterms:modified xsi:type="dcterms:W3CDTF">2020-11-06T13:06:52Z</dcterms:modified>
</cp:coreProperties>
</file>