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9" r:id="rId8"/>
    <p:sldId id="258" r:id="rId9"/>
    <p:sldId id="265" r:id="rId10"/>
    <p:sldId id="264" r:id="rId11"/>
    <p:sldId id="263" r:id="rId12"/>
    <p:sldId id="266" r:id="rId13"/>
    <p:sldId id="260" r:id="rId14"/>
    <p:sldId id="271" r:id="rId15"/>
    <p:sldId id="272" r:id="rId16"/>
    <p:sldId id="273" r:id="rId17"/>
    <p:sldId id="261" r:id="rId18"/>
    <p:sldId id="274" r:id="rId19"/>
    <p:sldId id="275" r:id="rId20"/>
    <p:sldId id="276" r:id="rId21"/>
    <p:sldId id="277" r:id="rId22"/>
    <p:sldId id="262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93933"/>
      </p:ext>
    </p:extLst>
  </p:cSld>
  <p:clrMapOvr>
    <a:masterClrMapping/>
  </p:clrMapOvr>
  <p:transition spd="slow" advClick="0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68695"/>
      </p:ext>
    </p:extLst>
  </p:cSld>
  <p:clrMapOvr>
    <a:masterClrMapping/>
  </p:clrMapOvr>
  <p:transition spd="slow" advClick="0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65368"/>
      </p:ext>
    </p:extLst>
  </p:cSld>
  <p:clrMapOvr>
    <a:masterClrMapping/>
  </p:clrMapOvr>
  <p:transition spd="slow" advClick="0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62773"/>
      </p:ext>
    </p:extLst>
  </p:cSld>
  <p:clrMapOvr>
    <a:masterClrMapping/>
  </p:clrMapOvr>
  <p:transition spd="slow" advClick="0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76229"/>
      </p:ext>
    </p:extLst>
  </p:cSld>
  <p:clrMapOvr>
    <a:masterClrMapping/>
  </p:clrMapOvr>
  <p:transition spd="slow" advClick="0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12522"/>
      </p:ext>
    </p:extLst>
  </p:cSld>
  <p:clrMapOvr>
    <a:masterClrMapping/>
  </p:clrMapOvr>
  <p:transition spd="slow" advClick="0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93299"/>
      </p:ext>
    </p:extLst>
  </p:cSld>
  <p:clrMapOvr>
    <a:masterClrMapping/>
  </p:clrMapOvr>
  <p:transition spd="slow" advClick="0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83392"/>
      </p:ext>
    </p:extLst>
  </p:cSld>
  <p:clrMapOvr>
    <a:masterClrMapping/>
  </p:clrMapOvr>
  <p:transition spd="slow" advClick="0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02883"/>
      </p:ext>
    </p:extLst>
  </p:cSld>
  <p:clrMapOvr>
    <a:masterClrMapping/>
  </p:clrMapOvr>
  <p:transition spd="slow" advClick="0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31874"/>
      </p:ext>
    </p:extLst>
  </p:cSld>
  <p:clrMapOvr>
    <a:masterClrMapping/>
  </p:clrMapOvr>
  <p:transition spd="slow" advClick="0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63571"/>
      </p:ext>
    </p:extLst>
  </p:cSld>
  <p:clrMapOvr>
    <a:masterClrMapping/>
  </p:clrMapOvr>
  <p:transition spd="slow" advClick="0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971F-E698-4253-90E2-DF8F79EDF5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2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853" y="578847"/>
            <a:ext cx="9144000" cy="95708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Ростовский Государственный Университет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утей Сообщения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3976" y="466284"/>
            <a:ext cx="1405127" cy="118221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3745" y="1761058"/>
            <a:ext cx="114710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изобразительного искусства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межфакультетского фестиваля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«Студенческая весна – 2020»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484760"/>
      </p:ext>
    </p:extLst>
  </p:cSld>
  <p:clrMapOvr>
    <a:masterClrMapping/>
  </p:clrMapOvr>
  <p:transition spd="slow" advClick="0" advTm="3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Колосовский Вячеслав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Электромеханический 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46666" y="1009650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1009650"/>
            <a:ext cx="3335289" cy="4351338"/>
          </a:xfrm>
        </p:spPr>
      </p:pic>
    </p:spTree>
    <p:extLst>
      <p:ext uri="{BB962C8B-B14F-4D97-AF65-F5344CB8AC3E}">
        <p14:creationId xmlns:p14="http://schemas.microsoft.com/office/powerpoint/2010/main" val="347277365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Серебренникова Екатерина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19237" y="1264936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14" y="1264936"/>
            <a:ext cx="5181600" cy="3672946"/>
          </a:xfrm>
        </p:spPr>
      </p:pic>
    </p:spTree>
    <p:extLst>
      <p:ext uri="{BB962C8B-B14F-4D97-AF65-F5344CB8AC3E}">
        <p14:creationId xmlns:p14="http://schemas.microsoft.com/office/powerpoint/2010/main" val="3481333078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Ясан Анастасия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212850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5" y="1212850"/>
            <a:ext cx="5181600" cy="3955048"/>
          </a:xfrm>
        </p:spPr>
      </p:pic>
    </p:spTree>
    <p:extLst>
      <p:ext uri="{BB962C8B-B14F-4D97-AF65-F5344CB8AC3E}">
        <p14:creationId xmlns:p14="http://schemas.microsoft.com/office/powerpoint/2010/main" val="224298074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3976" y="466284"/>
            <a:ext cx="1405127" cy="11822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6827" y="2382591"/>
            <a:ext cx="944021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endParaRPr lang="ru-RU" sz="16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Салют, Победа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805213"/>
      </p:ext>
    </p:extLst>
  </p:cSld>
  <p:clrMapOvr>
    <a:masterClrMapping/>
  </p:clrMapOvr>
  <p:transition spd="slow" advClick="0" advTm="4000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9171" y="791936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Князькова Полина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Воронежский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 железнодорожного транспорта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682" y="954768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9" y="954768"/>
            <a:ext cx="3295900" cy="4351338"/>
          </a:xfrm>
        </p:spPr>
      </p:pic>
    </p:spTree>
    <p:extLst>
      <p:ext uri="{BB962C8B-B14F-4D97-AF65-F5344CB8AC3E}">
        <p14:creationId xmlns:p14="http://schemas.microsoft.com/office/powerpoint/2010/main" val="423333600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Бадаев Илья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275319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14" y="1275319"/>
            <a:ext cx="5181600" cy="3583462"/>
          </a:xfrm>
        </p:spPr>
      </p:pic>
    </p:spTree>
    <p:extLst>
      <p:ext uri="{BB962C8B-B14F-4D97-AF65-F5344CB8AC3E}">
        <p14:creationId xmlns:p14="http://schemas.microsoft.com/office/powerpoint/2010/main" val="297987947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Приходько Анастасия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РГУПС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4723" y="1298458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57" y="1298458"/>
            <a:ext cx="5181600" cy="3867158"/>
          </a:xfrm>
        </p:spPr>
      </p:pic>
    </p:spTree>
    <p:extLst>
      <p:ext uri="{BB962C8B-B14F-4D97-AF65-F5344CB8AC3E}">
        <p14:creationId xmlns:p14="http://schemas.microsoft.com/office/powerpoint/2010/main" val="421428574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3976" y="466284"/>
            <a:ext cx="1405127" cy="11822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512" y="1816534"/>
            <a:ext cx="9440216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endParaRPr lang="ru-RU" sz="16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Слава тебе, Победитель (портрет) 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536206"/>
      </p:ext>
    </p:extLst>
  </p:cSld>
  <p:clrMapOvr>
    <a:masterClrMapping/>
  </p:clrMapOvr>
  <p:transition spd="slow" advClick="0" advTm="4000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Ковтун Александр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Электромеханический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172483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972" y="1172483"/>
            <a:ext cx="3330855" cy="4351338"/>
          </a:xfrm>
        </p:spPr>
      </p:pic>
    </p:spTree>
    <p:extLst>
      <p:ext uri="{BB962C8B-B14F-4D97-AF65-F5344CB8AC3E}">
        <p14:creationId xmlns:p14="http://schemas.microsoft.com/office/powerpoint/2010/main" val="364513083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Бондарь Андрей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Электромеханический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143453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44" y="1143453"/>
            <a:ext cx="3582768" cy="4351338"/>
          </a:xfrm>
        </p:spPr>
      </p:pic>
    </p:spTree>
    <p:extLst>
      <p:ext uri="{BB962C8B-B14F-4D97-AF65-F5344CB8AC3E}">
        <p14:creationId xmlns:p14="http://schemas.microsoft.com/office/powerpoint/2010/main" val="171424095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3976" y="466284"/>
            <a:ext cx="1405127" cy="11822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58342" y="1648495"/>
            <a:ext cx="944021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b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Поздравительная </a:t>
            </a:r>
            <a:r>
              <a:rPr lang="ru-RU" sz="48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 </a:t>
            </a:r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8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75-летию Победы в </a:t>
            </a:r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472742"/>
      </p:ext>
    </p:extLst>
  </p:cSld>
  <p:clrMapOvr>
    <a:masterClrMapping/>
  </p:clrMapOvr>
  <p:transition spd="slow" advClick="0" advTm="3000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 Никита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009650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77" y="1009650"/>
            <a:ext cx="3334103" cy="4351338"/>
          </a:xfrm>
        </p:spPr>
      </p:pic>
    </p:spTree>
    <p:extLst>
      <p:ext uri="{BB962C8B-B14F-4D97-AF65-F5344CB8AC3E}">
        <p14:creationId xmlns:p14="http://schemas.microsoft.com/office/powerpoint/2010/main" val="384254938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Лобанова Ольга</a:t>
            </a: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управления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0210" y="1254649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14" y="1135663"/>
            <a:ext cx="5181600" cy="4250803"/>
          </a:xfrm>
        </p:spPr>
      </p:pic>
    </p:spTree>
    <p:extLst>
      <p:ext uri="{BB962C8B-B14F-4D97-AF65-F5344CB8AC3E}">
        <p14:creationId xmlns:p14="http://schemas.microsoft.com/office/powerpoint/2010/main" val="39490561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3976" y="466284"/>
            <a:ext cx="1405127" cy="11822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8770" y="1947163"/>
            <a:ext cx="944021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endParaRPr lang="ru-RU" sz="16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воинской славы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944874"/>
      </p:ext>
    </p:extLst>
  </p:cSld>
  <p:clrMapOvr>
    <a:masterClrMapping/>
  </p:clrMapOvr>
  <p:transition spd="slow" advClick="0" advTm="4000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228" y="879022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Кувакина Оксана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Лискинский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 железнодорожного транспорта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13954" y="1135663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66" y="1012825"/>
            <a:ext cx="3218353" cy="4351338"/>
          </a:xfrm>
        </p:spPr>
      </p:pic>
    </p:spTree>
    <p:extLst>
      <p:ext uri="{BB962C8B-B14F-4D97-AF65-F5344CB8AC3E}">
        <p14:creationId xmlns:p14="http://schemas.microsoft.com/office/powerpoint/2010/main" val="134232640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228" y="879022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Абаев Руслан 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Владикавказский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 железнодорожного транспорта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13954" y="1135663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85" y="1266289"/>
            <a:ext cx="5181600" cy="3878717"/>
          </a:xfrm>
        </p:spPr>
      </p:pic>
    </p:spTree>
    <p:extLst>
      <p:ext uri="{BB962C8B-B14F-4D97-AF65-F5344CB8AC3E}">
        <p14:creationId xmlns:p14="http://schemas.microsoft.com/office/powerpoint/2010/main" val="2445931402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Хромова Виктория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3753" y="1167563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06" y="1009650"/>
            <a:ext cx="3369643" cy="4351338"/>
          </a:xfrm>
        </p:spPr>
      </p:pic>
    </p:spTree>
    <p:extLst>
      <p:ext uri="{BB962C8B-B14F-4D97-AF65-F5344CB8AC3E}">
        <p14:creationId xmlns:p14="http://schemas.microsoft.com/office/powerpoint/2010/main" val="344750690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Усачев  Олег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Дорожно-строительные машины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153049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08" y="1009650"/>
            <a:ext cx="3251583" cy="4351338"/>
          </a:xfrm>
        </p:spPr>
      </p:pic>
    </p:spTree>
    <p:extLst>
      <p:ext uri="{BB962C8B-B14F-4D97-AF65-F5344CB8AC3E}">
        <p14:creationId xmlns:p14="http://schemas.microsoft.com/office/powerpoint/2010/main" val="1162820877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Усачев  Олег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Дорожно-строительные машины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182078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13" y="1009650"/>
            <a:ext cx="3519173" cy="4351338"/>
          </a:xfrm>
        </p:spPr>
      </p:pic>
    </p:spTree>
    <p:extLst>
      <p:ext uri="{BB962C8B-B14F-4D97-AF65-F5344CB8AC3E}">
        <p14:creationId xmlns:p14="http://schemas.microsoft.com/office/powerpoint/2010/main" val="103993023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9171" y="791936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Владимирова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Воронежский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 железнодорожного транспорта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682" y="1211106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98" y="1027339"/>
            <a:ext cx="3454317" cy="4351338"/>
          </a:xfrm>
        </p:spPr>
      </p:pic>
    </p:spTree>
    <p:extLst>
      <p:ext uri="{BB962C8B-B14F-4D97-AF65-F5344CB8AC3E}">
        <p14:creationId xmlns:p14="http://schemas.microsoft.com/office/powerpoint/2010/main" val="235216121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3976" y="466284"/>
            <a:ext cx="1405127" cy="11822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6827" y="2382591"/>
            <a:ext cx="944021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endParaRPr lang="ru-RU" sz="16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любовью к России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599437"/>
      </p:ext>
    </p:extLst>
  </p:cSld>
  <p:clrMapOvr>
    <a:masterClrMapping/>
  </p:clrMapOvr>
  <p:transition spd="slow" advClick="0" advTm="4000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Чепурная Елена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1344"/>
            <a:ext cx="5181600" cy="4192425"/>
          </a:xfrm>
        </p:spPr>
      </p:pic>
      <p:sp>
        <p:nvSpPr>
          <p:cNvPr id="2" name="Прямоугольник 1"/>
          <p:cNvSpPr/>
          <p:nvPr/>
        </p:nvSpPr>
        <p:spPr>
          <a:xfrm>
            <a:off x="1819238" y="1211344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84444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Шлеверда Яна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206741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57" y="1206741"/>
            <a:ext cx="5181600" cy="3757131"/>
          </a:xfrm>
        </p:spPr>
      </p:pic>
    </p:spTree>
    <p:extLst>
      <p:ext uri="{BB962C8B-B14F-4D97-AF65-F5344CB8AC3E}">
        <p14:creationId xmlns:p14="http://schemas.microsoft.com/office/powerpoint/2010/main" val="65742197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172</Words>
  <Application>Microsoft Office PowerPoint</Application>
  <PresentationFormat>Широкоэкранный</PresentationFormat>
  <Paragraphs>174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16</cp:revision>
  <dcterms:created xsi:type="dcterms:W3CDTF">2020-11-12T04:55:50Z</dcterms:created>
  <dcterms:modified xsi:type="dcterms:W3CDTF">2020-11-12T08:13:07Z</dcterms:modified>
</cp:coreProperties>
</file>