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64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ACE28-68B3-4EC9-BC36-3B9659CE745E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74A6D-6EC7-40D3-9582-C25E791263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700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ACE28-68B3-4EC9-BC36-3B9659CE745E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74A6D-6EC7-40D3-9582-C25E791263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0758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ACE28-68B3-4EC9-BC36-3B9659CE745E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74A6D-6EC7-40D3-9582-C25E791263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1130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ACE28-68B3-4EC9-BC36-3B9659CE745E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74A6D-6EC7-40D3-9582-C25E791263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7074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ACE28-68B3-4EC9-BC36-3B9659CE745E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74A6D-6EC7-40D3-9582-C25E791263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0134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ACE28-68B3-4EC9-BC36-3B9659CE745E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74A6D-6EC7-40D3-9582-C25E791263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6118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ACE28-68B3-4EC9-BC36-3B9659CE745E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74A6D-6EC7-40D3-9582-C25E791263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7707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ACE28-68B3-4EC9-BC36-3B9659CE745E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74A6D-6EC7-40D3-9582-C25E791263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640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ACE28-68B3-4EC9-BC36-3B9659CE745E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74A6D-6EC7-40D3-9582-C25E791263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276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ACE28-68B3-4EC9-BC36-3B9659CE745E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74A6D-6EC7-40D3-9582-C25E791263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610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ACE28-68B3-4EC9-BC36-3B9659CE745E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74A6D-6EC7-40D3-9582-C25E791263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1043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ACE28-68B3-4EC9-BC36-3B9659CE745E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74A6D-6EC7-40D3-9582-C25E791263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6120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adi.sk/i/fnFyS2CdPXG7Cg" TargetMode="External"/><Relationship Id="rId2" Type="http://schemas.openxmlformats.org/officeDocument/2006/relationships/hyperlink" Target="https://yadi.sk/i/oIoPmH1qV_fPKw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adi.sk/d/u8RVujmQw8ck8w?uid=48921536" TargetMode="External"/><Relationship Id="rId2" Type="http://schemas.openxmlformats.org/officeDocument/2006/relationships/hyperlink" Target="https://yadi.sk/i/IwYgoUzqCwxhAQ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loud.mail.ru/stock/fHUvpueL1QkAxoid7p3YmDu5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loud.mail.ru/stock/5zFMezABPR6vgn5o3Xp7PaJa" TargetMode="External"/><Relationship Id="rId2" Type="http://schemas.openxmlformats.org/officeDocument/2006/relationships/hyperlink" Target="https://cloud.mail.ru/stock/2aK5DJi51mpa8cv5fYaTZk7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yadi.sk/d/ZOg-pFmxddQklw" TargetMode="External"/><Relationship Id="rId5" Type="http://schemas.openxmlformats.org/officeDocument/2006/relationships/hyperlink" Target="https://cloud.mail.ru/stock/6zyfKqQdXgEBEjzRSae49rvi" TargetMode="External"/><Relationship Id="rId4" Type="http://schemas.openxmlformats.org/officeDocument/2006/relationships/hyperlink" Target="https://cloud.mail.ru/stock/bFbxqv1B5muYG64SF4ZiYkR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48925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КОНКУРС </a:t>
            </a:r>
            <a:r>
              <a:rPr lang="ru-RU" b="1" dirty="0" smtClean="0"/>
              <a:t>«ВИДЕОЖУРНАЛИСТИКА»</a:t>
            </a:r>
            <a:br>
              <a:rPr lang="ru-RU" b="1" dirty="0" smtClean="0"/>
            </a:br>
            <a:r>
              <a:rPr lang="ru-RU" b="1" dirty="0" smtClean="0"/>
              <a:t> </a:t>
            </a:r>
            <a:r>
              <a:rPr lang="ru-RU" b="1" dirty="0"/>
              <a:t>(ГЕРОИ ВОЙНЫ)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0323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 </a:t>
            </a:r>
            <a:r>
              <a:rPr lang="ru-RU" dirty="0" smtClean="0"/>
              <a:t>МЕСТО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Кетов</a:t>
            </a:r>
            <a:r>
              <a:rPr lang="ru-RU" b="1" dirty="0"/>
              <a:t> Клим (УПП), Приходченко Демьян, Попов Дмитрий (Электромеханический</a:t>
            </a:r>
            <a:r>
              <a:rPr lang="ru-RU" b="1" dirty="0" smtClean="0"/>
              <a:t>)</a:t>
            </a:r>
          </a:p>
          <a:p>
            <a:pPr marL="0" indent="0">
              <a:buNone/>
            </a:pPr>
            <a:r>
              <a:rPr lang="ru-RU" dirty="0"/>
              <a:t>с</a:t>
            </a:r>
            <a:r>
              <a:rPr lang="ru-RU" dirty="0" smtClean="0"/>
              <a:t>сылка на работу: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yadi.sk/i/oIoPmH1qV_fPKw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r>
              <a:rPr lang="ru-RU" b="1" dirty="0"/>
              <a:t>Браун Евгений, Пономарев Артем, </a:t>
            </a:r>
            <a:r>
              <a:rPr lang="ru-RU" b="1" dirty="0" err="1"/>
              <a:t>Зебров</a:t>
            </a:r>
            <a:r>
              <a:rPr lang="ru-RU" b="1" dirty="0"/>
              <a:t> Даниил (ИТУ) </a:t>
            </a:r>
          </a:p>
          <a:p>
            <a:pPr marL="0" indent="0">
              <a:buNone/>
            </a:pPr>
            <a:r>
              <a:rPr lang="ru-RU" dirty="0" smtClean="0"/>
              <a:t>ссылка на работу: </a:t>
            </a:r>
            <a:r>
              <a:rPr lang="en-US" dirty="0">
                <a:hlinkClick r:id="rId3"/>
              </a:rPr>
              <a:t>https://yadi.sk/i/fnFyS2CdPXG7Cg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0047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II </a:t>
            </a:r>
            <a:r>
              <a:rPr lang="ru-RU" dirty="0" smtClean="0"/>
              <a:t>МЕСТО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err="1" smtClean="0"/>
              <a:t>Крукович</a:t>
            </a:r>
            <a:r>
              <a:rPr lang="ru-RU" b="1" dirty="0" smtClean="0"/>
              <a:t> Алина, </a:t>
            </a:r>
            <a:r>
              <a:rPr lang="ru-RU" b="1" dirty="0" err="1" smtClean="0"/>
              <a:t>Чичковский</a:t>
            </a:r>
            <a:r>
              <a:rPr lang="ru-RU" b="1" dirty="0" smtClean="0"/>
              <a:t> Вадим, Свиридов Артем, Бачурин Денис (ГУМ) </a:t>
            </a:r>
          </a:p>
          <a:p>
            <a:pPr marL="0" indent="0">
              <a:buNone/>
            </a:pPr>
            <a:r>
              <a:rPr lang="ru-RU" dirty="0"/>
              <a:t>с</a:t>
            </a:r>
            <a:r>
              <a:rPr lang="ru-RU" dirty="0" smtClean="0"/>
              <a:t>сылка на работу: </a:t>
            </a:r>
            <a:r>
              <a:rPr lang="en-US" dirty="0" smtClean="0">
                <a:hlinkClick r:id="rId2"/>
              </a:rPr>
              <a:t>https://yadi.sk/i/IwYgoUzqCwxhAQ</a:t>
            </a:r>
            <a:endParaRPr lang="ru-RU" dirty="0" smtClean="0"/>
          </a:p>
          <a:p>
            <a:r>
              <a:rPr lang="ru-RU" b="1" dirty="0" smtClean="0"/>
              <a:t>Анохин Сергей, Дунаев Сергей, Короткова Алина, </a:t>
            </a:r>
            <a:r>
              <a:rPr lang="ru-RU" b="1" dirty="0" err="1" smtClean="0"/>
              <a:t>Палко</a:t>
            </a:r>
            <a:r>
              <a:rPr lang="ru-RU" b="1" dirty="0" smtClean="0"/>
              <a:t> Артем (филиал РГУПС в г. Воронеж)</a:t>
            </a:r>
          </a:p>
          <a:p>
            <a:pPr marL="0" indent="0">
              <a:buNone/>
            </a:pPr>
            <a:r>
              <a:rPr lang="ru-RU" dirty="0"/>
              <a:t>с</a:t>
            </a:r>
            <a:r>
              <a:rPr lang="ru-RU" dirty="0" smtClean="0"/>
              <a:t>сылка на работу: </a:t>
            </a:r>
            <a:r>
              <a:rPr lang="en-US" dirty="0" smtClean="0">
                <a:hlinkClick r:id="rId3"/>
              </a:rPr>
              <a:t>https://yadi.sk/d/u8RVujmQw8ck8w?uid=48921536</a:t>
            </a:r>
            <a:endParaRPr lang="ru-RU" dirty="0" smtClean="0"/>
          </a:p>
          <a:p>
            <a:r>
              <a:rPr lang="en-US" b="1" dirty="0" smtClean="0"/>
              <a:t> </a:t>
            </a:r>
            <a:r>
              <a:rPr lang="ru-RU" b="1" dirty="0" smtClean="0"/>
              <a:t>Леоненко Виталий, </a:t>
            </a:r>
            <a:r>
              <a:rPr lang="ru-RU" b="1" dirty="0" err="1" smtClean="0"/>
              <a:t>Шурховецкая</a:t>
            </a:r>
            <a:r>
              <a:rPr lang="ru-RU" b="1" dirty="0" smtClean="0"/>
              <a:t> Яна, </a:t>
            </a:r>
            <a:r>
              <a:rPr lang="ru-RU" b="1" dirty="0" err="1" smtClean="0"/>
              <a:t>Заинчковская</a:t>
            </a:r>
            <a:r>
              <a:rPr lang="ru-RU" b="1" dirty="0" smtClean="0"/>
              <a:t> Людмила (ВТЖТ) </a:t>
            </a:r>
          </a:p>
          <a:p>
            <a:pPr marL="0" indent="0">
              <a:buNone/>
            </a:pPr>
            <a:r>
              <a:rPr lang="ru-RU" dirty="0" smtClean="0"/>
              <a:t>ссылка на работу: </a:t>
            </a:r>
            <a:r>
              <a:rPr lang="en-US" dirty="0" smtClean="0">
                <a:hlinkClick r:id="rId4"/>
              </a:rPr>
              <a:t>https://cloud.mail.ru/stock/fHUvpueL1QkAxoid7p3YmDu5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1258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15237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III </a:t>
            </a:r>
            <a:r>
              <a:rPr lang="ru-RU" dirty="0" smtClean="0"/>
              <a:t>МЕСТО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10326"/>
            <a:ext cx="10515600" cy="4866637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Арепьев Денис, Королева София (Энергетический факультет) </a:t>
            </a:r>
          </a:p>
          <a:p>
            <a:pPr marL="0" indent="0">
              <a:buNone/>
            </a:pPr>
            <a:r>
              <a:rPr lang="ru-RU" dirty="0"/>
              <a:t>с</a:t>
            </a:r>
            <a:r>
              <a:rPr lang="ru-RU" dirty="0" smtClean="0"/>
              <a:t>сылка на работу: </a:t>
            </a:r>
            <a:r>
              <a:rPr lang="en-US" dirty="0" smtClean="0">
                <a:hlinkClick r:id="rId2"/>
              </a:rPr>
              <a:t>https://cloud.mail.ru/stock/2aK5DJi51mpa8cv5fYaTZk7K</a:t>
            </a:r>
            <a:endParaRPr lang="ru-RU" dirty="0" smtClean="0"/>
          </a:p>
          <a:p>
            <a:r>
              <a:rPr lang="ru-RU" b="1" dirty="0" smtClean="0"/>
              <a:t>Маркин Максим, </a:t>
            </a:r>
            <a:r>
              <a:rPr lang="ru-RU" b="1" dirty="0" err="1" smtClean="0"/>
              <a:t>Скубко</a:t>
            </a:r>
            <a:r>
              <a:rPr lang="ru-RU" b="1" dirty="0" smtClean="0"/>
              <a:t> Ульяна (ТТЖТ) </a:t>
            </a:r>
          </a:p>
          <a:p>
            <a:pPr marL="0" indent="0">
              <a:buNone/>
            </a:pPr>
            <a:r>
              <a:rPr lang="ru-RU" dirty="0" smtClean="0"/>
              <a:t>ссылка на работу: </a:t>
            </a:r>
            <a:r>
              <a:rPr lang="en-US" dirty="0" smtClean="0">
                <a:hlinkClick r:id="rId3"/>
              </a:rPr>
              <a:t>https://cloud.mail.ru/stock/5zFMezABPR6vgn5o3Xp7PaJa</a:t>
            </a:r>
            <a:endParaRPr lang="ru-RU" dirty="0" smtClean="0"/>
          </a:p>
          <a:p>
            <a:r>
              <a:rPr lang="ru-RU" b="1" dirty="0" smtClean="0"/>
              <a:t>Рыбакова Анна, Жданов Денис (ТТЖТ) </a:t>
            </a:r>
          </a:p>
          <a:p>
            <a:pPr marL="0" indent="0">
              <a:buNone/>
            </a:pPr>
            <a:r>
              <a:rPr lang="ru-RU" dirty="0" smtClean="0"/>
              <a:t>ссылка на работу: </a:t>
            </a:r>
            <a:r>
              <a:rPr lang="en-US" dirty="0" smtClean="0">
                <a:hlinkClick r:id="rId4"/>
              </a:rPr>
              <a:t>https://cloud.mail.ru/stock/bFbxqv1B5muYG64SF4ZiYkRN</a:t>
            </a:r>
            <a:endParaRPr lang="ru-RU" dirty="0" smtClean="0"/>
          </a:p>
          <a:p>
            <a:r>
              <a:rPr lang="ru-RU" b="1" dirty="0" smtClean="0"/>
              <a:t>Довженко Диана (филиал РГУПС в г. Туапсе)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ссылка на работу: </a:t>
            </a:r>
            <a:r>
              <a:rPr lang="en-US" dirty="0" smtClean="0"/>
              <a:t> </a:t>
            </a:r>
            <a:r>
              <a:rPr lang="en-US" dirty="0" smtClean="0">
                <a:hlinkClick r:id="rId5"/>
              </a:rPr>
              <a:t>https://cloud.mail.ru/stock/6zyfKqQdXgEBEjzRSae49rvi</a:t>
            </a:r>
            <a:endParaRPr lang="ru-RU" dirty="0" smtClean="0"/>
          </a:p>
          <a:p>
            <a:r>
              <a:rPr lang="ru-RU" b="1" dirty="0" err="1" smtClean="0"/>
              <a:t>Гюласарян</a:t>
            </a:r>
            <a:r>
              <a:rPr lang="ru-RU" b="1" dirty="0" smtClean="0"/>
              <a:t> Саркис, Архипенко Элеонора, </a:t>
            </a:r>
            <a:r>
              <a:rPr lang="ru-RU" b="1" dirty="0" err="1" smtClean="0"/>
              <a:t>Какоев</a:t>
            </a:r>
            <a:r>
              <a:rPr lang="ru-RU" b="1" dirty="0" smtClean="0"/>
              <a:t> Тимур (ДСМ) и </a:t>
            </a:r>
            <a:r>
              <a:rPr lang="ru-RU" b="1" dirty="0" err="1" smtClean="0"/>
              <a:t>Меликян</a:t>
            </a:r>
            <a:r>
              <a:rPr lang="ru-RU" b="1" dirty="0" smtClean="0"/>
              <a:t> Виктор, Бондарева Анастасия (Строительный факультет)</a:t>
            </a:r>
          </a:p>
          <a:p>
            <a:pPr marL="0" indent="0">
              <a:buNone/>
            </a:pPr>
            <a:r>
              <a:rPr lang="ru-RU" dirty="0"/>
              <a:t>с</a:t>
            </a:r>
            <a:r>
              <a:rPr lang="ru-RU" dirty="0" smtClean="0"/>
              <a:t>сылка на работу: </a:t>
            </a:r>
            <a:r>
              <a:rPr lang="en-US" dirty="0" smtClean="0">
                <a:hlinkClick r:id="rId6"/>
              </a:rPr>
              <a:t>https://yadi.sk/d/ZOg-pFmxddQklw</a:t>
            </a: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8654774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170</Words>
  <Application>Microsoft Office PowerPoint</Application>
  <PresentationFormat>Широкоэкранный</PresentationFormat>
  <Paragraphs>25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КОНКУРС «ВИДЕОЖУРНАЛИСТИКА»  (ГЕРОИ ВОЙНЫ) </vt:lpstr>
      <vt:lpstr>I МЕСТО</vt:lpstr>
      <vt:lpstr>II МЕСТО</vt:lpstr>
      <vt:lpstr>III МЕСТО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КОНКУРС «ВИДЕОЖУРНАЛИСТИКА»  (ГЕРОИ ВОЙНЫ) </dc:title>
  <dc:creator>Microsoft</dc:creator>
  <cp:lastModifiedBy>Microsoft</cp:lastModifiedBy>
  <cp:revision>2</cp:revision>
  <dcterms:created xsi:type="dcterms:W3CDTF">2020-11-09T10:35:49Z</dcterms:created>
  <dcterms:modified xsi:type="dcterms:W3CDTF">2020-11-09T10:46:26Z</dcterms:modified>
</cp:coreProperties>
</file>